
<file path=[Content_Types].xml><?xml version="1.0" encoding="utf-8"?>
<Types xmlns="http://schemas.openxmlformats.org/package/2006/content-types">
  <Default Extension="gif" ContentType="image/gif"/>
  <Default Extension="glb" ContentType="model/gltf.binary"/>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6"/>
  </p:notesMasterIdLst>
  <p:sldIdLst>
    <p:sldId id="256" r:id="rId2"/>
    <p:sldId id="258" r:id="rId3"/>
    <p:sldId id="286" r:id="rId4"/>
    <p:sldId id="287" r:id="rId5"/>
    <p:sldId id="288" r:id="rId6"/>
    <p:sldId id="289" r:id="rId7"/>
    <p:sldId id="290" r:id="rId8"/>
    <p:sldId id="291" r:id="rId9"/>
    <p:sldId id="292" r:id="rId10"/>
    <p:sldId id="294" r:id="rId11"/>
    <p:sldId id="293" r:id="rId12"/>
    <p:sldId id="295" r:id="rId13"/>
    <p:sldId id="296" r:id="rId14"/>
    <p:sldId id="300" r:id="rId15"/>
    <p:sldId id="301" r:id="rId16"/>
    <p:sldId id="298" r:id="rId17"/>
    <p:sldId id="299" r:id="rId18"/>
    <p:sldId id="260" r:id="rId19"/>
    <p:sldId id="263" r:id="rId20"/>
    <p:sldId id="270" r:id="rId21"/>
    <p:sldId id="269" r:id="rId22"/>
    <p:sldId id="273" r:id="rId23"/>
    <p:sldId id="285" r:id="rId24"/>
    <p:sldId id="280" r:id="rId25"/>
    <p:sldId id="281" r:id="rId26"/>
    <p:sldId id="282" r:id="rId27"/>
    <p:sldId id="283" r:id="rId28"/>
    <p:sldId id="304" r:id="rId29"/>
    <p:sldId id="284" r:id="rId30"/>
    <p:sldId id="305" r:id="rId31"/>
    <p:sldId id="306" r:id="rId32"/>
    <p:sldId id="307" r:id="rId33"/>
    <p:sldId id="308" r:id="rId34"/>
    <p:sldId id="303"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5CDCE"/>
    <a:srgbClr val="CC00CC"/>
    <a:srgbClr val="FF66FF"/>
    <a:srgbClr val="CF7F7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E25DCD0-60DE-4E7A-8E60-89362EDF837C}" v="1" dt="2021-10-29T06:48:12.81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333" autoAdjust="0"/>
    <p:restoredTop sz="60039" autoAdjust="0"/>
  </p:normalViewPr>
  <p:slideViewPr>
    <p:cSldViewPr snapToGrid="0">
      <p:cViewPr>
        <p:scale>
          <a:sx n="75" d="100"/>
          <a:sy n="75" d="100"/>
        </p:scale>
        <p:origin x="-2148" y="27"/>
      </p:cViewPr>
      <p:guideLst/>
    </p:cSldViewPr>
  </p:slideViewPr>
  <p:notesTextViewPr>
    <p:cViewPr>
      <p:scale>
        <a:sx n="150" d="100"/>
        <a:sy n="15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42"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brar Swahab" userId="624b419d6538f54b" providerId="LiveId" clId="{BE25DCD0-60DE-4E7A-8E60-89362EDF837C}"/>
    <pc:docChg chg="modSld">
      <pc:chgData name="Abrar Swahab" userId="624b419d6538f54b" providerId="LiveId" clId="{BE25DCD0-60DE-4E7A-8E60-89362EDF837C}" dt="2021-10-29T06:49:19.325" v="30"/>
      <pc:docMkLst>
        <pc:docMk/>
      </pc:docMkLst>
      <pc:sldChg chg="modNotesTx">
        <pc:chgData name="Abrar Swahab" userId="624b419d6538f54b" providerId="LiveId" clId="{BE25DCD0-60DE-4E7A-8E60-89362EDF837C}" dt="2021-10-29T06:46:22.820" v="0" actId="20577"/>
        <pc:sldMkLst>
          <pc:docMk/>
          <pc:sldMk cId="3532224209" sldId="289"/>
        </pc:sldMkLst>
      </pc:sldChg>
      <pc:sldChg chg="modNotesTx">
        <pc:chgData name="Abrar Swahab" userId="624b419d6538f54b" providerId="LiveId" clId="{BE25DCD0-60DE-4E7A-8E60-89362EDF837C}" dt="2021-10-29T06:46:44.091" v="2"/>
        <pc:sldMkLst>
          <pc:docMk/>
          <pc:sldMk cId="2046052485" sldId="290"/>
        </pc:sldMkLst>
      </pc:sldChg>
      <pc:sldChg chg="modNotesTx">
        <pc:chgData name="Abrar Swahab" userId="624b419d6538f54b" providerId="LiveId" clId="{BE25DCD0-60DE-4E7A-8E60-89362EDF837C}" dt="2021-10-29T06:46:53.148" v="3"/>
        <pc:sldMkLst>
          <pc:docMk/>
          <pc:sldMk cId="3902908661" sldId="291"/>
        </pc:sldMkLst>
      </pc:sldChg>
      <pc:sldChg chg="modNotesTx">
        <pc:chgData name="Abrar Swahab" userId="624b419d6538f54b" providerId="LiveId" clId="{BE25DCD0-60DE-4E7A-8E60-89362EDF837C}" dt="2021-10-29T06:47:11.532" v="5"/>
        <pc:sldMkLst>
          <pc:docMk/>
          <pc:sldMk cId="1784501419" sldId="292"/>
        </pc:sldMkLst>
      </pc:sldChg>
      <pc:sldChg chg="modNotesTx">
        <pc:chgData name="Abrar Swahab" userId="624b419d6538f54b" providerId="LiveId" clId="{BE25DCD0-60DE-4E7A-8E60-89362EDF837C}" dt="2021-10-29T06:47:28.567" v="7"/>
        <pc:sldMkLst>
          <pc:docMk/>
          <pc:sldMk cId="2126035320" sldId="293"/>
        </pc:sldMkLst>
      </pc:sldChg>
      <pc:sldChg chg="modNotesTx">
        <pc:chgData name="Abrar Swahab" userId="624b419d6538f54b" providerId="LiveId" clId="{BE25DCD0-60DE-4E7A-8E60-89362EDF837C}" dt="2021-10-29T06:47:21.153" v="6"/>
        <pc:sldMkLst>
          <pc:docMk/>
          <pc:sldMk cId="3319822745" sldId="294"/>
        </pc:sldMkLst>
      </pc:sldChg>
      <pc:sldChg chg="modNotesTx">
        <pc:chgData name="Abrar Swahab" userId="624b419d6538f54b" providerId="LiveId" clId="{BE25DCD0-60DE-4E7A-8E60-89362EDF837C}" dt="2021-10-29T06:47:36.942" v="8"/>
        <pc:sldMkLst>
          <pc:docMk/>
          <pc:sldMk cId="3152999126" sldId="295"/>
        </pc:sldMkLst>
      </pc:sldChg>
      <pc:sldChg chg="modNotesTx">
        <pc:chgData name="Abrar Swahab" userId="624b419d6538f54b" providerId="LiveId" clId="{BE25DCD0-60DE-4E7A-8E60-89362EDF837C}" dt="2021-10-29T06:47:45.089" v="9"/>
        <pc:sldMkLst>
          <pc:docMk/>
          <pc:sldMk cId="1894552150" sldId="296"/>
        </pc:sldMkLst>
      </pc:sldChg>
      <pc:sldChg chg="modNotesTx">
        <pc:chgData name="Abrar Swahab" userId="624b419d6538f54b" providerId="LiveId" clId="{BE25DCD0-60DE-4E7A-8E60-89362EDF837C}" dt="2021-10-29T06:49:07.498" v="29" actId="20577"/>
        <pc:sldMkLst>
          <pc:docMk/>
          <pc:sldMk cId="1741575091" sldId="298"/>
        </pc:sldMkLst>
      </pc:sldChg>
      <pc:sldChg chg="modNotesTx">
        <pc:chgData name="Abrar Swahab" userId="624b419d6538f54b" providerId="LiveId" clId="{BE25DCD0-60DE-4E7A-8E60-89362EDF837C}" dt="2021-10-29T06:49:19.325" v="30"/>
        <pc:sldMkLst>
          <pc:docMk/>
          <pc:sldMk cId="3728990991" sldId="299"/>
        </pc:sldMkLst>
      </pc:sldChg>
      <pc:sldChg chg="modNotesTx">
        <pc:chgData name="Abrar Swahab" userId="624b419d6538f54b" providerId="LiveId" clId="{BE25DCD0-60DE-4E7A-8E60-89362EDF837C}" dt="2021-10-29T06:47:55.779" v="10"/>
        <pc:sldMkLst>
          <pc:docMk/>
          <pc:sldMk cId="966647769" sldId="300"/>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514AC7-8661-4D2B-A09A-D7928C533E27}" type="datetimeFigureOut">
              <a:rPr lang="en-US" smtClean="0"/>
              <a:t>10/29/2021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B0A7E8B-E33E-4B04-AF9C-41B94EA4D828}" type="slidenum">
              <a:rPr lang="en-US" smtClean="0"/>
              <a:t>‹#›</a:t>
            </a:fld>
            <a:endParaRPr lang="en-US"/>
          </a:p>
        </p:txBody>
      </p:sp>
    </p:spTree>
    <p:extLst>
      <p:ext uri="{BB962C8B-B14F-4D97-AF65-F5344CB8AC3E}">
        <p14:creationId xmlns:p14="http://schemas.microsoft.com/office/powerpoint/2010/main" val="42299400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Dimensions in mathematics are the measure of size or distance of an object or region or space in one direction. Measuring the Length, Width and height. </a:t>
            </a:r>
          </a:p>
          <a:p>
            <a:endParaRPr lang="en-US" dirty="0"/>
          </a:p>
        </p:txBody>
      </p:sp>
      <p:sp>
        <p:nvSpPr>
          <p:cNvPr id="4" name="Slide Number Placeholder 3"/>
          <p:cNvSpPr>
            <a:spLocks noGrp="1"/>
          </p:cNvSpPr>
          <p:nvPr>
            <p:ph type="sldNum" sz="quarter" idx="5"/>
          </p:nvPr>
        </p:nvSpPr>
        <p:spPr/>
        <p:txBody>
          <a:bodyPr/>
          <a:lstStyle/>
          <a:p>
            <a:fld id="{1B0A7E8B-E33E-4B04-AF9C-41B94EA4D828}" type="slidenum">
              <a:rPr lang="en-US" smtClean="0"/>
              <a:t>4</a:t>
            </a:fld>
            <a:endParaRPr lang="en-US"/>
          </a:p>
        </p:txBody>
      </p:sp>
    </p:spTree>
    <p:extLst>
      <p:ext uri="{BB962C8B-B14F-4D97-AF65-F5344CB8AC3E}">
        <p14:creationId xmlns:p14="http://schemas.microsoft.com/office/powerpoint/2010/main" val="35673200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People use 3D to provide users with realistic replica of the object for quality control purposes. Such as…</a:t>
            </a:r>
          </a:p>
          <a:p>
            <a:endParaRPr lang="en-US" dirty="0"/>
          </a:p>
        </p:txBody>
      </p:sp>
      <p:sp>
        <p:nvSpPr>
          <p:cNvPr id="4" name="Slide Number Placeholder 3"/>
          <p:cNvSpPr>
            <a:spLocks noGrp="1"/>
          </p:cNvSpPr>
          <p:nvPr>
            <p:ph type="sldNum" sz="quarter" idx="5"/>
          </p:nvPr>
        </p:nvSpPr>
        <p:spPr/>
        <p:txBody>
          <a:bodyPr/>
          <a:lstStyle/>
          <a:p>
            <a:fld id="{1B0A7E8B-E33E-4B04-AF9C-41B94EA4D828}" type="slidenum">
              <a:rPr lang="en-US" smtClean="0"/>
              <a:t>13</a:t>
            </a:fld>
            <a:endParaRPr lang="en-US"/>
          </a:p>
        </p:txBody>
      </p:sp>
    </p:spTree>
    <p:extLst>
      <p:ext uri="{BB962C8B-B14F-4D97-AF65-F5344CB8AC3E}">
        <p14:creationId xmlns:p14="http://schemas.microsoft.com/office/powerpoint/2010/main" val="40220814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lot of people and companies use 3D image for animation. </a:t>
            </a:r>
          </a:p>
          <a:p>
            <a:r>
              <a:rPr lang="en-US" dirty="0"/>
              <a:t>Such companies that use a lot of 3D computer graphics are, for Example  Walt Disney and Universal Pictures.</a:t>
            </a:r>
          </a:p>
          <a:p>
            <a:endParaRPr lang="en-US" dirty="0"/>
          </a:p>
        </p:txBody>
      </p:sp>
      <p:sp>
        <p:nvSpPr>
          <p:cNvPr id="4" name="Slide Number Placeholder 3"/>
          <p:cNvSpPr>
            <a:spLocks noGrp="1"/>
          </p:cNvSpPr>
          <p:nvPr>
            <p:ph type="sldNum" sz="quarter" idx="5"/>
          </p:nvPr>
        </p:nvSpPr>
        <p:spPr/>
        <p:txBody>
          <a:bodyPr/>
          <a:lstStyle/>
          <a:p>
            <a:fld id="{1B0A7E8B-E33E-4B04-AF9C-41B94EA4D828}" type="slidenum">
              <a:rPr lang="en-US" smtClean="0"/>
              <a:t>14</a:t>
            </a:fld>
            <a:endParaRPr lang="en-US"/>
          </a:p>
        </p:txBody>
      </p:sp>
    </p:spTree>
    <p:extLst>
      <p:ext uri="{BB962C8B-B14F-4D97-AF65-F5344CB8AC3E}">
        <p14:creationId xmlns:p14="http://schemas.microsoft.com/office/powerpoint/2010/main" val="3339902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apply 3D in many places such as, Blender:</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Blender 3D Software is a computer graphics software that is used to develop 2D and 3D animated movies, games computer graphics, digital art, visual effects, and much more. Blender also uses python open source to make things work correctly inside blender. </a:t>
            </a:r>
          </a:p>
          <a:p>
            <a:endParaRPr lang="en-US" dirty="0"/>
          </a:p>
          <a:p>
            <a:endParaRPr lang="en-US" dirty="0"/>
          </a:p>
          <a:p>
            <a:r>
              <a:rPr lang="en-US" dirty="0"/>
              <a:t>Maya Autodesk:</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Maya by Autodesk is one of the most popular 3D application offered  by Autodesk. It helps with organizations and animators develop 3D models, animated videos and movies.  You can also add visual effects.  Maya also use python codes and MEL script. </a:t>
            </a:r>
          </a:p>
          <a:p>
            <a:endParaRPr lang="en-US" dirty="0"/>
          </a:p>
          <a:p>
            <a:r>
              <a:rPr lang="en-US" dirty="0"/>
              <a:t>and Python.</a:t>
            </a:r>
          </a:p>
          <a:p>
            <a:endParaRPr lang="en-US" dirty="0"/>
          </a:p>
          <a:p>
            <a:endParaRPr lang="en-US" dirty="0"/>
          </a:p>
        </p:txBody>
      </p:sp>
      <p:sp>
        <p:nvSpPr>
          <p:cNvPr id="4" name="Slide Number Placeholder 3"/>
          <p:cNvSpPr>
            <a:spLocks noGrp="1"/>
          </p:cNvSpPr>
          <p:nvPr>
            <p:ph type="sldNum" sz="quarter" idx="5"/>
          </p:nvPr>
        </p:nvSpPr>
        <p:spPr/>
        <p:txBody>
          <a:bodyPr/>
          <a:lstStyle/>
          <a:p>
            <a:fld id="{1B0A7E8B-E33E-4B04-AF9C-41B94EA4D828}" type="slidenum">
              <a:rPr lang="en-US" smtClean="0"/>
              <a:t>16</a:t>
            </a:fld>
            <a:endParaRPr lang="en-US"/>
          </a:p>
        </p:txBody>
      </p:sp>
    </p:spTree>
    <p:extLst>
      <p:ext uri="{BB962C8B-B14F-4D97-AF65-F5344CB8AC3E}">
        <p14:creationId xmlns:p14="http://schemas.microsoft.com/office/powerpoint/2010/main" val="41338472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Python we can apply  </a:t>
            </a:r>
            <a:r>
              <a:rPr lang="en-US" dirty="0" err="1">
                <a:solidFill>
                  <a:srgbClr val="FFFF00"/>
                </a:solidFill>
              </a:rPr>
              <a:t>mpl_toolkits</a:t>
            </a:r>
            <a:r>
              <a:rPr lang="en-US" dirty="0">
                <a:solidFill>
                  <a:srgbClr val="FFFF00"/>
                </a:solidFill>
              </a:rPr>
              <a:t> and import mplot3d.</a:t>
            </a:r>
          </a:p>
          <a:p>
            <a:r>
              <a:rPr lang="en-US" dirty="0">
                <a:solidFill>
                  <a:srgbClr val="FFFF00"/>
                </a:solidFill>
              </a:rPr>
              <a:t>mpl_toolkits.mplot3d </a:t>
            </a:r>
            <a:r>
              <a:rPr lang="en-US" dirty="0"/>
              <a:t>provides basic 3D plotting (Scatter, Surf, line, mesh) tools. Its not the fastest or the completed 3D library but it can do some light works like our examples we prepared today. </a:t>
            </a:r>
          </a:p>
          <a:p>
            <a:endParaRPr lang="en-US" dirty="0"/>
          </a:p>
        </p:txBody>
      </p:sp>
      <p:sp>
        <p:nvSpPr>
          <p:cNvPr id="4" name="Slide Number Placeholder 3"/>
          <p:cNvSpPr>
            <a:spLocks noGrp="1"/>
          </p:cNvSpPr>
          <p:nvPr>
            <p:ph type="sldNum" sz="quarter" idx="5"/>
          </p:nvPr>
        </p:nvSpPr>
        <p:spPr/>
        <p:txBody>
          <a:bodyPr/>
          <a:lstStyle/>
          <a:p>
            <a:fld id="{1B0A7E8B-E33E-4B04-AF9C-41B94EA4D828}" type="slidenum">
              <a:rPr lang="en-US" smtClean="0"/>
              <a:t>17</a:t>
            </a:fld>
            <a:endParaRPr lang="en-US"/>
          </a:p>
        </p:txBody>
      </p:sp>
    </p:spTree>
    <p:extLst>
      <p:ext uri="{BB962C8B-B14F-4D97-AF65-F5344CB8AC3E}">
        <p14:creationId xmlns:p14="http://schemas.microsoft.com/office/powerpoint/2010/main" val="23585498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how can we create the 3d figure? Same way??</a:t>
            </a:r>
          </a:p>
          <a:p>
            <a:r>
              <a:rPr lang="en-US" dirty="0"/>
              <a:t>No it has a </a:t>
            </a:r>
            <a:r>
              <a:rPr lang="en-US" dirty="0" err="1"/>
              <a:t>spical</a:t>
            </a:r>
            <a:r>
              <a:rPr lang="en-US" dirty="0"/>
              <a:t> code.</a:t>
            </a:r>
          </a:p>
          <a:p>
            <a:r>
              <a:rPr lang="en-US" dirty="0"/>
              <a:t>Any </a:t>
            </a:r>
            <a:r>
              <a:rPr lang="en-US" dirty="0" err="1"/>
              <a:t>gussing</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Ok so to create a 3d </a:t>
            </a:r>
            <a:r>
              <a:rPr lang="en-US" dirty="0" err="1"/>
              <a:t>fuger</a:t>
            </a:r>
            <a:r>
              <a:rPr lang="en-US" dirty="0"/>
              <a:t>, we use this code:  </a:t>
            </a:r>
            <a:r>
              <a:rPr kumimoji="0" lang="en-US" altLang="en-US" sz="1200" b="0" i="0" u="none" strike="noStrike" cap="none" normalizeH="0" baseline="0" dirty="0">
                <a:ln>
                  <a:noFill/>
                </a:ln>
                <a:solidFill>
                  <a:srgbClr val="F8F8F2"/>
                </a:solidFill>
                <a:effectLst/>
                <a:highlight>
                  <a:srgbClr val="000000"/>
                </a:highlight>
                <a:latin typeface="Consolas" panose="020B0609020204030204" pitchFamily="49" charset="0"/>
              </a:rPr>
              <a:t>ax </a:t>
            </a:r>
            <a:r>
              <a:rPr kumimoji="0" lang="en-US" altLang="en-US" sz="1200" b="1" i="0" u="none" strike="noStrike" cap="none" normalizeH="0" baseline="0" dirty="0">
                <a:ln>
                  <a:noFill/>
                </a:ln>
                <a:solidFill>
                  <a:srgbClr val="F92672"/>
                </a:solidFill>
                <a:effectLst/>
                <a:highlight>
                  <a:srgbClr val="000000"/>
                </a:highlight>
                <a:latin typeface="Consolas" panose="020B0609020204030204" pitchFamily="49" charset="0"/>
              </a:rPr>
              <a:t>=</a:t>
            </a:r>
            <a:r>
              <a:rPr kumimoji="0" lang="en-US" altLang="en-US" sz="1200" b="0" i="0" u="none" strike="noStrike" cap="none" normalizeH="0" baseline="0" dirty="0">
                <a:ln>
                  <a:noFill/>
                </a:ln>
                <a:solidFill>
                  <a:srgbClr val="FFFFFF"/>
                </a:solidFill>
                <a:effectLst/>
                <a:highlight>
                  <a:srgbClr val="000000"/>
                </a:highlight>
                <a:latin typeface="Consolas" panose="020B0609020204030204" pitchFamily="49" charset="0"/>
              </a:rPr>
              <a:t> </a:t>
            </a:r>
            <a:r>
              <a:rPr lang="en-US" altLang="en-US" sz="1200" dirty="0" err="1">
                <a:solidFill>
                  <a:srgbClr val="F8F8F2"/>
                </a:solidFill>
                <a:highlight>
                  <a:srgbClr val="000000"/>
                </a:highlight>
                <a:latin typeface="Consolas" panose="020B0609020204030204" pitchFamily="49" charset="0"/>
              </a:rPr>
              <a:t>plt.axes</a:t>
            </a:r>
            <a:r>
              <a:rPr kumimoji="0" lang="en-US" altLang="en-US" sz="1200" b="0" i="0" u="none" strike="noStrike" cap="none" normalizeH="0" baseline="0" dirty="0">
                <a:ln>
                  <a:noFill/>
                </a:ln>
                <a:solidFill>
                  <a:srgbClr val="F8F8F2"/>
                </a:solidFill>
                <a:effectLst/>
                <a:highlight>
                  <a:srgbClr val="000000"/>
                </a:highlight>
                <a:latin typeface="Consolas" panose="020B0609020204030204" pitchFamily="49" charset="0"/>
              </a:rPr>
              <a:t>(projection</a:t>
            </a:r>
            <a:r>
              <a:rPr kumimoji="0" lang="en-US" altLang="en-US" sz="1200" b="1" i="0" u="none" strike="noStrike" cap="none" normalizeH="0" baseline="0" dirty="0">
                <a:ln>
                  <a:noFill/>
                </a:ln>
                <a:solidFill>
                  <a:srgbClr val="F92672"/>
                </a:solidFill>
                <a:effectLst/>
                <a:highlight>
                  <a:srgbClr val="000000"/>
                </a:highlight>
                <a:latin typeface="Consolas" panose="020B0609020204030204" pitchFamily="49" charset="0"/>
              </a:rPr>
              <a:t>=</a:t>
            </a:r>
            <a:r>
              <a:rPr kumimoji="0" lang="en-US" altLang="en-US" sz="1200" b="0" i="0" u="none" strike="noStrike" cap="none" normalizeH="0" baseline="0" dirty="0">
                <a:ln>
                  <a:noFill/>
                </a:ln>
                <a:solidFill>
                  <a:srgbClr val="E6DB74"/>
                </a:solidFill>
                <a:effectLst/>
                <a:highlight>
                  <a:srgbClr val="000000"/>
                </a:highlight>
                <a:latin typeface="Consolas" panose="020B0609020204030204" pitchFamily="49" charset="0"/>
              </a:rPr>
              <a:t>'3d'</a:t>
            </a:r>
            <a:r>
              <a:rPr kumimoji="0" lang="en-US" altLang="en-US" sz="1200" b="0" i="0" u="none" strike="noStrike" cap="none" normalizeH="0" baseline="0" dirty="0">
                <a:ln>
                  <a:noFill/>
                </a:ln>
                <a:solidFill>
                  <a:srgbClr val="F8F8F2"/>
                </a:solidFill>
                <a:effectLst/>
                <a:highlight>
                  <a:srgbClr val="000000"/>
                </a:highlight>
                <a:latin typeface="Consolas" panose="020B0609020204030204" pitchFamily="49" charset="0"/>
              </a:rPr>
              <a:t>)</a:t>
            </a:r>
            <a:r>
              <a:rPr kumimoji="0" lang="en-US" altLang="en-US" sz="1200" b="0" i="0" u="none" strike="noStrike" cap="none" normalizeH="0" baseline="0" dirty="0">
                <a:ln>
                  <a:noFill/>
                </a:ln>
                <a:solidFill>
                  <a:schemeClr val="tx1"/>
                </a:solidFill>
                <a:effectLst/>
                <a:highlight>
                  <a:srgbClr val="000000"/>
                </a:highlight>
              </a:rPr>
              <a:t> </a:t>
            </a:r>
            <a:endParaRPr kumimoji="0" lang="en-US" altLang="en-US" sz="1200" b="0" i="0" u="none" strike="noStrike" cap="none" normalizeH="0" baseline="0" dirty="0">
              <a:ln>
                <a:noFill/>
              </a:ln>
              <a:solidFill>
                <a:schemeClr val="tx1"/>
              </a:solidFill>
              <a:effectLst/>
              <a:highlight>
                <a:srgbClr val="000000"/>
              </a:highlight>
              <a:latin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1B0A7E8B-E33E-4B04-AF9C-41B94EA4D828}" type="slidenum">
              <a:rPr lang="en-US" smtClean="0"/>
              <a:t>19</a:t>
            </a:fld>
            <a:endParaRPr lang="en-US"/>
          </a:p>
        </p:txBody>
      </p:sp>
    </p:spTree>
    <p:extLst>
      <p:ext uri="{BB962C8B-B14F-4D97-AF65-F5344CB8AC3E}">
        <p14:creationId xmlns:p14="http://schemas.microsoft.com/office/powerpoint/2010/main" val="40163970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so starting with the needed libraries and this project first of all we need to import matplotlib </a:t>
            </a:r>
            <a:r>
              <a:rPr lang="en-US" dirty="0" err="1"/>
              <a:t>pyplot</a:t>
            </a:r>
            <a:r>
              <a:rPr lang="en-US" dirty="0"/>
              <a:t> as a PLT which is as we know this library can make us able to </a:t>
            </a:r>
            <a:r>
              <a:rPr lang="en-US" b="0" i="0" dirty="0">
                <a:solidFill>
                  <a:srgbClr val="202124"/>
                </a:solidFill>
                <a:effectLst/>
                <a:latin typeface="arial" panose="020B0604020202020204" pitchFamily="34" charset="0"/>
              </a:rPr>
              <a:t>creates a figure, creates a plotting area in a figure, plots some lines in a plotting area, decorates the plot</a:t>
            </a:r>
          </a:p>
          <a:p>
            <a:endParaRPr lang="en-US" b="0" i="0" dirty="0">
              <a:solidFill>
                <a:srgbClr val="202124"/>
              </a:solidFill>
              <a:effectLst/>
              <a:latin typeface="arial" panose="020B0604020202020204" pitchFamily="34" charset="0"/>
            </a:endParaRPr>
          </a:p>
          <a:p>
            <a:r>
              <a:rPr lang="en-US" b="0" i="0" dirty="0">
                <a:solidFill>
                  <a:srgbClr val="000000"/>
                </a:solidFill>
                <a:effectLst/>
                <a:latin typeface="Source Sans Pro" panose="020B0503030403020204" pitchFamily="34" charset="0"/>
              </a:rPr>
              <a:t>Once we use this library we can, a three-dimensional axes can be created by passing the keyword </a:t>
            </a:r>
            <a:r>
              <a:rPr lang="en-US" dirty="0"/>
              <a:t>projection='3d'</a:t>
            </a:r>
            <a:r>
              <a:rPr lang="en-US" b="0" i="0" dirty="0">
                <a:solidFill>
                  <a:srgbClr val="000000"/>
                </a:solidFill>
                <a:effectLst/>
                <a:latin typeface="Source Sans Pro" panose="020B0503030403020204" pitchFamily="34" charset="0"/>
              </a:rPr>
              <a:t> to any of the normal axes creation routines:</a:t>
            </a:r>
            <a:endParaRPr lang="en-US" b="0" i="0" dirty="0">
              <a:solidFill>
                <a:srgbClr val="202124"/>
              </a:solidFill>
              <a:effectLst/>
              <a:latin typeface="arial" panose="020B0604020202020204" pitchFamily="34" charset="0"/>
            </a:endParaRPr>
          </a:p>
          <a:p>
            <a:r>
              <a:rPr lang="en-US" b="0" i="0" dirty="0">
                <a:solidFill>
                  <a:srgbClr val="666666"/>
                </a:solidFill>
                <a:effectLst/>
                <a:latin typeface="Noto Sans" panose="020B0502040204020203" pitchFamily="34" charset="0"/>
              </a:rPr>
              <a:t>ones creates an array full of ones, just like zeros. </a:t>
            </a:r>
            <a:r>
              <a:rPr lang="en-US" b="0" i="0" dirty="0" err="1">
                <a:solidFill>
                  <a:srgbClr val="666666"/>
                </a:solidFill>
                <a:effectLst/>
                <a:latin typeface="Noto Sans" panose="020B0502040204020203" pitchFamily="34" charset="0"/>
              </a:rPr>
              <a:t>np.zero</a:t>
            </a:r>
            <a:r>
              <a:rPr lang="en-US" b="0" i="0" dirty="0">
                <a:solidFill>
                  <a:srgbClr val="666666"/>
                </a:solidFill>
                <a:effectLst/>
                <a:latin typeface="Noto Sans" panose="020B0502040204020203" pitchFamily="34" charset="0"/>
              </a:rPr>
              <a:t>() </a:t>
            </a:r>
          </a:p>
          <a:p>
            <a:endParaRPr lang="en-US" b="0" i="0" dirty="0">
              <a:solidFill>
                <a:srgbClr val="666666"/>
              </a:solidFill>
              <a:effectLst/>
              <a:latin typeface="Noto Sans" panose="020B0502040204020203" pitchFamily="34" charset="0"/>
            </a:endParaRPr>
          </a:p>
          <a:p>
            <a:r>
              <a:rPr lang="en-US" b="0" i="0" dirty="0">
                <a:solidFill>
                  <a:srgbClr val="666666"/>
                </a:solidFill>
                <a:effectLst/>
                <a:latin typeface="Noto Sans" panose="020B0502040204020203" pitchFamily="34" charset="0"/>
              </a:rPr>
              <a:t>Alpha for the </a:t>
            </a:r>
            <a:r>
              <a:rPr lang="en-US" b="0" i="0" dirty="0" err="1">
                <a:solidFill>
                  <a:srgbClr val="666666"/>
                </a:solidFill>
                <a:effectLst/>
                <a:latin typeface="Noto Sans" panose="020B0502040204020203" pitchFamily="34" charset="0"/>
              </a:rPr>
              <a:t>viziablety</a:t>
            </a:r>
            <a:r>
              <a:rPr lang="en-US" b="0" i="0" dirty="0">
                <a:solidFill>
                  <a:srgbClr val="666666"/>
                </a:solidFill>
                <a:effectLst/>
                <a:latin typeface="Noto Sans" panose="020B0502040204020203" pitchFamily="34" charset="0"/>
              </a:rPr>
              <a:t>.</a:t>
            </a:r>
          </a:p>
          <a:p>
            <a:endParaRPr lang="en-US" b="0" i="0" dirty="0">
              <a:solidFill>
                <a:srgbClr val="666666"/>
              </a:solidFill>
              <a:effectLst/>
              <a:latin typeface="Noto Sans" panose="020B0502040204020203" pitchFamily="34" charset="0"/>
            </a:endParaRPr>
          </a:p>
          <a:p>
            <a:r>
              <a:rPr lang="en-US" b="0" i="0" dirty="0">
                <a:solidFill>
                  <a:srgbClr val="666666"/>
                </a:solidFill>
                <a:effectLst/>
                <a:latin typeface="Noto Sans" panose="020B0502040204020203" pitchFamily="34" charset="0"/>
              </a:rPr>
              <a:t>Create an array without initializing entries.</a:t>
            </a:r>
            <a:endParaRPr lang="en-US" b="0" i="0" dirty="0">
              <a:solidFill>
                <a:srgbClr val="202124"/>
              </a:solidFill>
              <a:effectLst/>
              <a:latin typeface="arial" panose="020B0604020202020204" pitchFamily="34" charset="0"/>
            </a:endParaRPr>
          </a:p>
          <a:p>
            <a:endParaRPr lang="en-US" b="0" i="0" dirty="0">
              <a:solidFill>
                <a:srgbClr val="202124"/>
              </a:solidFill>
              <a:effectLst/>
              <a:latin typeface="arial" panose="020B0604020202020204" pitchFamily="34" charset="0"/>
            </a:endParaRPr>
          </a:p>
          <a:p>
            <a:r>
              <a:rPr lang="en-US" dirty="0"/>
              <a:t>Ok now let me show you something and I want you to guess what the output will be:</a:t>
            </a:r>
          </a:p>
          <a:p>
            <a:r>
              <a:rPr lang="en-US" dirty="0"/>
              <a:t>If we add this code what will happen?</a:t>
            </a:r>
          </a:p>
          <a:p>
            <a:endParaRPr lang="en-US" dirty="0"/>
          </a:p>
          <a:p>
            <a:r>
              <a:rPr lang="en-US" dirty="0"/>
              <a:t>Add this  </a:t>
            </a:r>
            <a:r>
              <a:rPr lang="en-US" dirty="0" err="1"/>
              <a:t>edgecolors</a:t>
            </a:r>
            <a:r>
              <a:rPr lang="en-US" dirty="0"/>
              <a:t>=‘gray’ then the </a:t>
            </a:r>
            <a:r>
              <a:rPr lang="en-US" dirty="0" err="1"/>
              <a:t>edg</a:t>
            </a:r>
            <a:r>
              <a:rPr lang="en-US" dirty="0"/>
              <a:t> can be gray </a:t>
            </a:r>
          </a:p>
          <a:p>
            <a:endParaRPr lang="en-US" dirty="0"/>
          </a:p>
          <a:p>
            <a:r>
              <a:rPr lang="en-US" dirty="0"/>
              <a:t>Add colors[0] = [1, 0, 0, alpha] # red</a:t>
            </a:r>
          </a:p>
          <a:p>
            <a:r>
              <a:rPr lang="en-US" dirty="0"/>
              <a:t>colors[1] = [0, 1, 0, alpha] # green</a:t>
            </a:r>
          </a:p>
          <a:p>
            <a:r>
              <a:rPr lang="en-US" dirty="0"/>
              <a:t>colors[2] = [0, 0, 1, alpha] # blue</a:t>
            </a:r>
          </a:p>
          <a:p>
            <a:r>
              <a:rPr lang="en-US" dirty="0"/>
              <a:t>colors[3] = [1, 1, 0, alpha] # yellow</a:t>
            </a:r>
          </a:p>
          <a:p>
            <a:r>
              <a:rPr lang="en-US" dirty="0"/>
              <a:t>colors[4] = [1, 1, 1, alpha]</a:t>
            </a:r>
          </a:p>
          <a:p>
            <a:endParaRPr lang="en-US" dirty="0"/>
          </a:p>
          <a:p>
            <a:r>
              <a:rPr lang="en-US" dirty="0"/>
              <a:t>Give a several colors.</a:t>
            </a:r>
          </a:p>
        </p:txBody>
      </p:sp>
      <p:sp>
        <p:nvSpPr>
          <p:cNvPr id="4" name="Slide Number Placeholder 3"/>
          <p:cNvSpPr>
            <a:spLocks noGrp="1"/>
          </p:cNvSpPr>
          <p:nvPr>
            <p:ph type="sldNum" sz="quarter" idx="5"/>
          </p:nvPr>
        </p:nvSpPr>
        <p:spPr/>
        <p:txBody>
          <a:bodyPr/>
          <a:lstStyle/>
          <a:p>
            <a:fld id="{1B0A7E8B-E33E-4B04-AF9C-41B94EA4D828}" type="slidenum">
              <a:rPr lang="en-US" smtClean="0"/>
              <a:t>21</a:t>
            </a:fld>
            <a:endParaRPr lang="en-US"/>
          </a:p>
        </p:txBody>
      </p:sp>
    </p:spTree>
    <p:extLst>
      <p:ext uri="{BB962C8B-B14F-4D97-AF65-F5344CB8AC3E}">
        <p14:creationId xmlns:p14="http://schemas.microsoft.com/office/powerpoint/2010/main" val="18731425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now let me show you something and I want you to guess what the output will be:</a:t>
            </a:r>
          </a:p>
          <a:p>
            <a:r>
              <a:rPr lang="en-US" dirty="0"/>
              <a:t>If we add this code what will happen?</a:t>
            </a:r>
          </a:p>
          <a:p>
            <a:endParaRPr lang="en-US" dirty="0"/>
          </a:p>
          <a:p>
            <a:r>
              <a:rPr lang="en-US" dirty="0"/>
              <a:t>Add this  </a:t>
            </a:r>
            <a:r>
              <a:rPr lang="en-US" dirty="0" err="1"/>
              <a:t>edgecolors</a:t>
            </a:r>
            <a:r>
              <a:rPr lang="en-US" dirty="0"/>
              <a:t>=‘gray’ then the </a:t>
            </a:r>
            <a:r>
              <a:rPr lang="en-US" dirty="0" err="1"/>
              <a:t>edg</a:t>
            </a:r>
            <a:r>
              <a:rPr lang="en-US" dirty="0"/>
              <a:t> can be gray </a:t>
            </a:r>
          </a:p>
          <a:p>
            <a:endParaRPr lang="en-US" dirty="0"/>
          </a:p>
          <a:p>
            <a:r>
              <a:rPr lang="en-US" dirty="0"/>
              <a:t>Add colors[0] = [1, 0, 0, alpha] # red</a:t>
            </a:r>
          </a:p>
          <a:p>
            <a:r>
              <a:rPr lang="en-US" dirty="0"/>
              <a:t>colors[1] = [0, 1, 0, alpha] # green</a:t>
            </a:r>
          </a:p>
          <a:p>
            <a:r>
              <a:rPr lang="en-US" dirty="0"/>
              <a:t>colors[2] = [0, 0, 1, alpha] # blue</a:t>
            </a:r>
          </a:p>
          <a:p>
            <a:r>
              <a:rPr lang="en-US" dirty="0"/>
              <a:t>colors[3] = [1, 1, 0, alpha] # yellow</a:t>
            </a:r>
          </a:p>
          <a:p>
            <a:r>
              <a:rPr lang="en-US" dirty="0"/>
              <a:t>colors[4] = [1, 1, 1, alpha]</a:t>
            </a:r>
          </a:p>
          <a:p>
            <a:endParaRPr lang="en-US" dirty="0"/>
          </a:p>
          <a:p>
            <a:r>
              <a:rPr lang="en-US" dirty="0"/>
              <a:t>Give a several colors.</a:t>
            </a:r>
          </a:p>
        </p:txBody>
      </p:sp>
      <p:sp>
        <p:nvSpPr>
          <p:cNvPr id="4" name="Slide Number Placeholder 3"/>
          <p:cNvSpPr>
            <a:spLocks noGrp="1"/>
          </p:cNvSpPr>
          <p:nvPr>
            <p:ph type="sldNum" sz="quarter" idx="5"/>
          </p:nvPr>
        </p:nvSpPr>
        <p:spPr/>
        <p:txBody>
          <a:bodyPr/>
          <a:lstStyle/>
          <a:p>
            <a:fld id="{1B0A7E8B-E33E-4B04-AF9C-41B94EA4D828}" type="slidenum">
              <a:rPr lang="en-US" smtClean="0"/>
              <a:t>22</a:t>
            </a:fld>
            <a:endParaRPr lang="en-US"/>
          </a:p>
        </p:txBody>
      </p:sp>
    </p:spTree>
    <p:extLst>
      <p:ext uri="{BB962C8B-B14F-4D97-AF65-F5344CB8AC3E}">
        <p14:creationId xmlns:p14="http://schemas.microsoft.com/office/powerpoint/2010/main" val="33909454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B0A7E8B-E33E-4B04-AF9C-41B94EA4D828}" type="slidenum">
              <a:rPr lang="en-US" smtClean="0"/>
              <a:t>24</a:t>
            </a:fld>
            <a:endParaRPr lang="en-US"/>
          </a:p>
        </p:txBody>
      </p:sp>
    </p:spTree>
    <p:extLst>
      <p:ext uri="{BB962C8B-B14F-4D97-AF65-F5344CB8AC3E}">
        <p14:creationId xmlns:p14="http://schemas.microsoft.com/office/powerpoint/2010/main" val="24647035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B0A7E8B-E33E-4B04-AF9C-41B94EA4D828}" type="slidenum">
              <a:rPr lang="en-US" smtClean="0"/>
              <a:t>25</a:t>
            </a:fld>
            <a:endParaRPr lang="en-US"/>
          </a:p>
        </p:txBody>
      </p:sp>
    </p:spTree>
    <p:extLst>
      <p:ext uri="{BB962C8B-B14F-4D97-AF65-F5344CB8AC3E}">
        <p14:creationId xmlns:p14="http://schemas.microsoft.com/office/powerpoint/2010/main" val="19195549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err="1">
                <a:solidFill>
                  <a:srgbClr val="FFFF00"/>
                </a:solidFill>
              </a:rPr>
              <a:t>Gouraud</a:t>
            </a:r>
            <a:r>
              <a:rPr lang="en-US" sz="1200" dirty="0">
                <a:solidFill>
                  <a:srgbClr val="FFFF00"/>
                </a:solidFill>
              </a:rPr>
              <a:t> shading</a:t>
            </a:r>
          </a:p>
          <a:p>
            <a:endParaRPr lang="en-US" dirty="0"/>
          </a:p>
        </p:txBody>
      </p:sp>
      <p:sp>
        <p:nvSpPr>
          <p:cNvPr id="4" name="Slide Number Placeholder 3"/>
          <p:cNvSpPr>
            <a:spLocks noGrp="1"/>
          </p:cNvSpPr>
          <p:nvPr>
            <p:ph type="sldNum" sz="quarter" idx="5"/>
          </p:nvPr>
        </p:nvSpPr>
        <p:spPr/>
        <p:txBody>
          <a:bodyPr/>
          <a:lstStyle/>
          <a:p>
            <a:fld id="{1B0A7E8B-E33E-4B04-AF9C-41B94EA4D828}" type="slidenum">
              <a:rPr lang="en-US" smtClean="0"/>
              <a:t>26</a:t>
            </a:fld>
            <a:endParaRPr lang="en-US"/>
          </a:p>
        </p:txBody>
      </p:sp>
    </p:spTree>
    <p:extLst>
      <p:ext uri="{BB962C8B-B14F-4D97-AF65-F5344CB8AC3E}">
        <p14:creationId xmlns:p14="http://schemas.microsoft.com/office/powerpoint/2010/main" val="31777567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1D is just a line from point A to B </a:t>
            </a:r>
          </a:p>
          <a:p>
            <a:endParaRPr lang="en-US" dirty="0"/>
          </a:p>
          <a:p>
            <a:r>
              <a:rPr lang="en-US" dirty="0"/>
              <a:t>2D is measuring the X and Y (Width and Height)</a:t>
            </a:r>
          </a:p>
          <a:p>
            <a:endParaRPr lang="en-US" dirty="0"/>
          </a:p>
          <a:p>
            <a:r>
              <a:rPr lang="en-US" dirty="0"/>
              <a:t>3D is measuring the X , Y , Z</a:t>
            </a:r>
          </a:p>
          <a:p>
            <a:pPr marL="0" indent="0">
              <a:buNone/>
            </a:pPr>
            <a:r>
              <a:rPr lang="en-US" dirty="0"/>
              <a:t>   (Width , Height, and Depth)</a:t>
            </a:r>
          </a:p>
          <a:p>
            <a:endParaRPr lang="en-US" dirty="0"/>
          </a:p>
        </p:txBody>
      </p:sp>
      <p:sp>
        <p:nvSpPr>
          <p:cNvPr id="4" name="Slide Number Placeholder 3"/>
          <p:cNvSpPr>
            <a:spLocks noGrp="1"/>
          </p:cNvSpPr>
          <p:nvPr>
            <p:ph type="sldNum" sz="quarter" idx="5"/>
          </p:nvPr>
        </p:nvSpPr>
        <p:spPr/>
        <p:txBody>
          <a:bodyPr/>
          <a:lstStyle/>
          <a:p>
            <a:fld id="{1B0A7E8B-E33E-4B04-AF9C-41B94EA4D828}" type="slidenum">
              <a:rPr lang="en-US" smtClean="0"/>
              <a:t>5</a:t>
            </a:fld>
            <a:endParaRPr lang="en-US"/>
          </a:p>
        </p:txBody>
      </p:sp>
    </p:spTree>
    <p:extLst>
      <p:ext uri="{BB962C8B-B14F-4D97-AF65-F5344CB8AC3E}">
        <p14:creationId xmlns:p14="http://schemas.microsoft.com/office/powerpoint/2010/main" val="128283953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B0A7E8B-E33E-4B04-AF9C-41B94EA4D828}" type="slidenum">
              <a:rPr lang="en-US" smtClean="0"/>
              <a:t>28</a:t>
            </a:fld>
            <a:endParaRPr lang="en-US"/>
          </a:p>
        </p:txBody>
      </p:sp>
    </p:spTree>
    <p:extLst>
      <p:ext uri="{BB962C8B-B14F-4D97-AF65-F5344CB8AC3E}">
        <p14:creationId xmlns:p14="http://schemas.microsoft.com/office/powerpoint/2010/main" val="23245665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import bpy</a:t>
            </a:r>
          </a:p>
          <a:p>
            <a:endParaRPr lang="en-US" dirty="0"/>
          </a:p>
          <a:p>
            <a:r>
              <a:rPr lang="en-US" dirty="0"/>
              <a:t>verts = [(0,0,0),(0,5,0),(5,5,0), (5,0,0),(0,0,5),(0,5,5),(5,5,5),(5,0,5)]</a:t>
            </a:r>
          </a:p>
          <a:p>
            <a:r>
              <a:rPr lang="en-US" dirty="0"/>
              <a:t>faces = [(0,1,2,3), (7,6,5,4),(0,4,5,1),(1,5,6,2),(2,6,7,3), (3,7,4,0)]</a:t>
            </a:r>
          </a:p>
          <a:p>
            <a:endParaRPr lang="en-US" dirty="0"/>
          </a:p>
          <a:p>
            <a:endParaRPr lang="en-US" dirty="0"/>
          </a:p>
          <a:p>
            <a:r>
              <a:rPr lang="en-US" dirty="0"/>
              <a:t>mymesh = </a:t>
            </a:r>
            <a:r>
              <a:rPr lang="en-US" dirty="0" err="1"/>
              <a:t>bpy.data.meshes.new</a:t>
            </a:r>
            <a:r>
              <a:rPr lang="en-US" dirty="0"/>
              <a:t>("Cube")</a:t>
            </a:r>
          </a:p>
          <a:p>
            <a:r>
              <a:rPr lang="en-US" dirty="0"/>
              <a:t>myobject = </a:t>
            </a:r>
            <a:r>
              <a:rPr lang="en-US" dirty="0" err="1"/>
              <a:t>bpy.data.objects.new</a:t>
            </a:r>
            <a:r>
              <a:rPr lang="en-US" dirty="0"/>
              <a:t>("Cube", mymesh)</a:t>
            </a:r>
          </a:p>
          <a:p>
            <a:r>
              <a:rPr lang="en-US" dirty="0" err="1"/>
              <a:t>myobject.location</a:t>
            </a:r>
            <a:r>
              <a:rPr lang="en-US" dirty="0"/>
              <a:t> = </a:t>
            </a:r>
            <a:r>
              <a:rPr lang="en-US" dirty="0" err="1"/>
              <a:t>bpy.context.scene.cursor.location</a:t>
            </a:r>
            <a:endParaRPr lang="en-US" dirty="0"/>
          </a:p>
          <a:p>
            <a:r>
              <a:rPr lang="en-US" dirty="0" err="1"/>
              <a:t>bpy.context.collection.objects.link</a:t>
            </a:r>
            <a:r>
              <a:rPr lang="en-US" dirty="0"/>
              <a:t>(myobject)</a:t>
            </a:r>
          </a:p>
          <a:p>
            <a:r>
              <a:rPr lang="en-US" dirty="0" err="1"/>
              <a:t>mymesh.from_pydata</a:t>
            </a:r>
            <a:r>
              <a:rPr lang="en-US" dirty="0"/>
              <a:t> (verts, [], faces)</a:t>
            </a:r>
          </a:p>
          <a:p>
            <a:r>
              <a:rPr lang="en-US" dirty="0" err="1"/>
              <a:t>mymesh.update</a:t>
            </a:r>
            <a:r>
              <a:rPr lang="en-US" dirty="0"/>
              <a:t> (</a:t>
            </a:r>
            <a:r>
              <a:rPr lang="en-US" dirty="0" err="1"/>
              <a:t>calc_edges</a:t>
            </a:r>
            <a:r>
              <a:rPr lang="en-US" dirty="0"/>
              <a:t>=True)</a:t>
            </a:r>
          </a:p>
        </p:txBody>
      </p:sp>
      <p:sp>
        <p:nvSpPr>
          <p:cNvPr id="4" name="Slide Number Placeholder 3"/>
          <p:cNvSpPr>
            <a:spLocks noGrp="1"/>
          </p:cNvSpPr>
          <p:nvPr>
            <p:ph type="sldNum" sz="quarter" idx="5"/>
          </p:nvPr>
        </p:nvSpPr>
        <p:spPr/>
        <p:txBody>
          <a:bodyPr/>
          <a:lstStyle/>
          <a:p>
            <a:fld id="{1B0A7E8B-E33E-4B04-AF9C-41B94EA4D828}" type="slidenum">
              <a:rPr lang="en-US" smtClean="0"/>
              <a:t>29</a:t>
            </a:fld>
            <a:endParaRPr lang="en-US"/>
          </a:p>
        </p:txBody>
      </p:sp>
    </p:spTree>
    <p:extLst>
      <p:ext uri="{BB962C8B-B14F-4D97-AF65-F5344CB8AC3E}">
        <p14:creationId xmlns:p14="http://schemas.microsoft.com/office/powerpoint/2010/main" val="297433570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B0A7E8B-E33E-4B04-AF9C-41B94EA4D828}" type="slidenum">
              <a:rPr lang="en-US" smtClean="0"/>
              <a:t>30</a:t>
            </a:fld>
            <a:endParaRPr lang="en-US"/>
          </a:p>
        </p:txBody>
      </p:sp>
    </p:spTree>
    <p:extLst>
      <p:ext uri="{BB962C8B-B14F-4D97-AF65-F5344CB8AC3E}">
        <p14:creationId xmlns:p14="http://schemas.microsoft.com/office/powerpoint/2010/main" val="29585253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B0A7E8B-E33E-4B04-AF9C-41B94EA4D828}" type="slidenum">
              <a:rPr lang="en-US" smtClean="0"/>
              <a:t>6</a:t>
            </a:fld>
            <a:endParaRPr lang="en-US"/>
          </a:p>
        </p:txBody>
      </p:sp>
    </p:spTree>
    <p:extLst>
      <p:ext uri="{BB962C8B-B14F-4D97-AF65-F5344CB8AC3E}">
        <p14:creationId xmlns:p14="http://schemas.microsoft.com/office/powerpoint/2010/main" val="760140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3D image is a </a:t>
            </a:r>
            <a:r>
              <a:rPr lang="en-US" dirty="0">
                <a:solidFill>
                  <a:srgbClr val="FFFF00"/>
                </a:solidFill>
              </a:rPr>
              <a:t>digitally</a:t>
            </a:r>
            <a:r>
              <a:rPr lang="en-US" dirty="0"/>
              <a:t> constructed image. This can come in many different ways such as photographs or films.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Left side is the wireframe of a 3D image tea pot being constructed digitally and slowly progressing into a final product.  </a:t>
            </a:r>
          </a:p>
          <a:p>
            <a:endParaRPr lang="en-US" dirty="0"/>
          </a:p>
        </p:txBody>
      </p:sp>
      <p:sp>
        <p:nvSpPr>
          <p:cNvPr id="4" name="Slide Number Placeholder 3"/>
          <p:cNvSpPr>
            <a:spLocks noGrp="1"/>
          </p:cNvSpPr>
          <p:nvPr>
            <p:ph type="sldNum" sz="quarter" idx="5"/>
          </p:nvPr>
        </p:nvSpPr>
        <p:spPr/>
        <p:txBody>
          <a:bodyPr/>
          <a:lstStyle/>
          <a:p>
            <a:fld id="{1B0A7E8B-E33E-4B04-AF9C-41B94EA4D828}" type="slidenum">
              <a:rPr lang="en-US" smtClean="0"/>
              <a:t>7</a:t>
            </a:fld>
            <a:endParaRPr lang="en-US"/>
          </a:p>
        </p:txBody>
      </p:sp>
    </p:spTree>
    <p:extLst>
      <p:ext uri="{BB962C8B-B14F-4D97-AF65-F5344CB8AC3E}">
        <p14:creationId xmlns:p14="http://schemas.microsoft.com/office/powerpoint/2010/main" val="1291148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t>
            </a:r>
            <a:r>
              <a:rPr lang="en-US" dirty="0">
                <a:solidFill>
                  <a:srgbClr val="FFFF00"/>
                </a:solidFill>
              </a:rPr>
              <a:t>3D computer graphics </a:t>
            </a:r>
            <a:r>
              <a:rPr lang="en-US" dirty="0"/>
              <a:t>and solid modeling, a polygon mesh is a collection of </a:t>
            </a:r>
            <a:r>
              <a:rPr lang="en-US" dirty="0">
                <a:solidFill>
                  <a:srgbClr val="FFFF00"/>
                </a:solidFill>
              </a:rPr>
              <a:t>vertices, edges and faces </a:t>
            </a:r>
            <a:r>
              <a:rPr lang="en-US" dirty="0"/>
              <a:t>that defines the shape of a polyhedral object. The variety of operations performed on meshes may include: </a:t>
            </a:r>
            <a:r>
              <a:rPr lang="en-US" dirty="0">
                <a:solidFill>
                  <a:srgbClr val="FFFF00"/>
                </a:solidFill>
              </a:rPr>
              <a:t>Boolean logic, smoothing, simplification, and many others</a:t>
            </a:r>
            <a:r>
              <a:rPr lang="en-US" dirty="0"/>
              <a:t>. Algorithms also exist for </a:t>
            </a:r>
            <a:r>
              <a:rPr lang="en-US" dirty="0">
                <a:solidFill>
                  <a:srgbClr val="FFFF00"/>
                </a:solidFill>
              </a:rPr>
              <a:t>ray tracing, collision detection, and rigid-body dynamics with polygon meshes</a:t>
            </a:r>
            <a:r>
              <a:rPr lang="en-US" dirty="0"/>
              <a:t>. If the mesh's edges are rendered instead of the faces, then the model becomes a </a:t>
            </a:r>
            <a:r>
              <a:rPr lang="en-US" dirty="0">
                <a:solidFill>
                  <a:srgbClr val="FFFF00"/>
                </a:solidFill>
              </a:rPr>
              <a:t>wireframe </a:t>
            </a:r>
            <a:r>
              <a:rPr lang="en-US" dirty="0"/>
              <a:t>model.</a:t>
            </a:r>
          </a:p>
        </p:txBody>
      </p:sp>
      <p:sp>
        <p:nvSpPr>
          <p:cNvPr id="4" name="Slide Number Placeholder 3"/>
          <p:cNvSpPr>
            <a:spLocks noGrp="1"/>
          </p:cNvSpPr>
          <p:nvPr>
            <p:ph type="sldNum" sz="quarter" idx="5"/>
          </p:nvPr>
        </p:nvSpPr>
        <p:spPr/>
        <p:txBody>
          <a:bodyPr/>
          <a:lstStyle/>
          <a:p>
            <a:fld id="{1B0A7E8B-E33E-4B04-AF9C-41B94EA4D828}" type="slidenum">
              <a:rPr lang="en-US" smtClean="0"/>
              <a:t>8</a:t>
            </a:fld>
            <a:endParaRPr lang="en-US"/>
          </a:p>
        </p:txBody>
      </p:sp>
    </p:spTree>
    <p:extLst>
      <p:ext uri="{BB962C8B-B14F-4D97-AF65-F5344CB8AC3E}">
        <p14:creationId xmlns:p14="http://schemas.microsoft.com/office/powerpoint/2010/main" val="27540093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There are a simple formula to subdivision the polygon. In a way its like shaving each corner until the it becomes a smoother surfaces. </a:t>
            </a:r>
          </a:p>
          <a:p>
            <a:pPr marL="285750" indent="-285750">
              <a:buFont typeface="Arial" panose="020B0604020202020204" pitchFamily="34" charset="0"/>
              <a:buChar char="•"/>
            </a:pPr>
            <a:r>
              <a:rPr lang="en-US" sz="1200" dirty="0" err="1">
                <a:solidFill>
                  <a:srgbClr val="FFFF00"/>
                </a:solidFill>
              </a:rPr>
              <a:t>Gouraud</a:t>
            </a:r>
            <a:r>
              <a:rPr lang="en-US" sz="1200" dirty="0">
                <a:solidFill>
                  <a:srgbClr val="FFFF00"/>
                </a:solidFill>
              </a:rPr>
              <a:t> shading</a:t>
            </a:r>
          </a:p>
          <a:p>
            <a:pPr marL="285750" indent="-285750">
              <a:buFont typeface="Arial" panose="020B0604020202020204" pitchFamily="34" charset="0"/>
              <a:buChar char="•"/>
            </a:pPr>
            <a:r>
              <a:rPr lang="en-US" sz="1200" dirty="0" err="1">
                <a:solidFill>
                  <a:srgbClr val="FFFF00"/>
                </a:solidFill>
              </a:rPr>
              <a:t>Phong</a:t>
            </a:r>
            <a:r>
              <a:rPr lang="en-US" sz="1200" dirty="0">
                <a:solidFill>
                  <a:srgbClr val="FFFF00"/>
                </a:solidFill>
              </a:rPr>
              <a:t> shading</a:t>
            </a:r>
          </a:p>
          <a:p>
            <a:pPr marL="285750" indent="-285750">
              <a:buFont typeface="Arial" panose="020B0604020202020204" pitchFamily="34" charset="0"/>
              <a:buChar char="•"/>
            </a:pPr>
            <a:r>
              <a:rPr lang="en-US" sz="1200" dirty="0"/>
              <a:t>Is also used to smoothen the edges when the edges are noticeable. </a:t>
            </a:r>
          </a:p>
          <a:p>
            <a:endParaRPr lang="en-US" dirty="0"/>
          </a:p>
        </p:txBody>
      </p:sp>
      <p:sp>
        <p:nvSpPr>
          <p:cNvPr id="4" name="Slide Number Placeholder 3"/>
          <p:cNvSpPr>
            <a:spLocks noGrp="1"/>
          </p:cNvSpPr>
          <p:nvPr>
            <p:ph type="sldNum" sz="quarter" idx="5"/>
          </p:nvPr>
        </p:nvSpPr>
        <p:spPr/>
        <p:txBody>
          <a:bodyPr/>
          <a:lstStyle/>
          <a:p>
            <a:fld id="{1B0A7E8B-E33E-4B04-AF9C-41B94EA4D828}" type="slidenum">
              <a:rPr lang="en-US" smtClean="0"/>
              <a:t>9</a:t>
            </a:fld>
            <a:endParaRPr lang="en-US"/>
          </a:p>
        </p:txBody>
      </p:sp>
    </p:spTree>
    <p:extLst>
      <p:ext uri="{BB962C8B-B14F-4D97-AF65-F5344CB8AC3E}">
        <p14:creationId xmlns:p14="http://schemas.microsoft.com/office/powerpoint/2010/main" val="6779068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FFFF00"/>
                </a:solidFill>
              </a:rPr>
              <a:t>Game designers </a:t>
            </a:r>
            <a:r>
              <a:rPr lang="en-US" dirty="0"/>
              <a:t>have to carefully balance model </a:t>
            </a:r>
            <a:r>
              <a:rPr lang="en-US" dirty="0">
                <a:solidFill>
                  <a:srgbClr val="FFFF00"/>
                </a:solidFill>
              </a:rPr>
              <a:t>fidelity vs. polygon</a:t>
            </a:r>
            <a:r>
              <a:rPr lang="en-US" dirty="0"/>
              <a:t> count, because if the count goes too high, the </a:t>
            </a:r>
            <a:r>
              <a:rPr lang="en-US" dirty="0">
                <a:solidFill>
                  <a:srgbClr val="FFFF00"/>
                </a:solidFill>
              </a:rPr>
              <a:t>framerate</a:t>
            </a:r>
            <a:r>
              <a:rPr lang="en-US" dirty="0"/>
              <a:t> of an animation </a:t>
            </a:r>
            <a:r>
              <a:rPr lang="en-US" dirty="0">
                <a:solidFill>
                  <a:srgbClr val="FFFF00"/>
                </a:solidFill>
              </a:rPr>
              <a:t>drops</a:t>
            </a:r>
            <a:r>
              <a:rPr lang="en-US" dirty="0"/>
              <a:t> below what users perceive as  smooth depending on the specification. For this reason, there are algorithms for simplifying </a:t>
            </a:r>
            <a:r>
              <a:rPr lang="en-US" dirty="0">
                <a:solidFill>
                  <a:srgbClr val="FFFF00"/>
                </a:solidFill>
              </a:rPr>
              <a:t>meshes </a:t>
            </a:r>
            <a:r>
              <a:rPr lang="en-US" dirty="0"/>
              <a:t>as well. </a:t>
            </a:r>
          </a:p>
          <a:p>
            <a:endParaRPr lang="en-US" dirty="0"/>
          </a:p>
        </p:txBody>
      </p:sp>
      <p:sp>
        <p:nvSpPr>
          <p:cNvPr id="4" name="Slide Number Placeholder 3"/>
          <p:cNvSpPr>
            <a:spLocks noGrp="1"/>
          </p:cNvSpPr>
          <p:nvPr>
            <p:ph type="sldNum" sz="quarter" idx="5"/>
          </p:nvPr>
        </p:nvSpPr>
        <p:spPr/>
        <p:txBody>
          <a:bodyPr/>
          <a:lstStyle/>
          <a:p>
            <a:fld id="{1B0A7E8B-E33E-4B04-AF9C-41B94EA4D828}" type="slidenum">
              <a:rPr lang="en-US" smtClean="0"/>
              <a:t>10</a:t>
            </a:fld>
            <a:endParaRPr lang="en-US"/>
          </a:p>
        </p:txBody>
      </p:sp>
    </p:spTree>
    <p:extLst>
      <p:ext uri="{BB962C8B-B14F-4D97-AF65-F5344CB8AC3E}">
        <p14:creationId xmlns:p14="http://schemas.microsoft.com/office/powerpoint/2010/main" val="27376206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Graphics Card are a powerful tool when working with 3D objects and animation. Meshes lives inside this graphic card and it process 100,000 polygons a second. </a:t>
            </a:r>
          </a:p>
          <a:p>
            <a:endParaRPr lang="en-US" dirty="0"/>
          </a:p>
        </p:txBody>
      </p:sp>
      <p:sp>
        <p:nvSpPr>
          <p:cNvPr id="4" name="Slide Number Placeholder 3"/>
          <p:cNvSpPr>
            <a:spLocks noGrp="1"/>
          </p:cNvSpPr>
          <p:nvPr>
            <p:ph type="sldNum" sz="quarter" idx="5"/>
          </p:nvPr>
        </p:nvSpPr>
        <p:spPr/>
        <p:txBody>
          <a:bodyPr/>
          <a:lstStyle/>
          <a:p>
            <a:fld id="{1B0A7E8B-E33E-4B04-AF9C-41B94EA4D828}" type="slidenum">
              <a:rPr lang="en-US" smtClean="0"/>
              <a:t>11</a:t>
            </a:fld>
            <a:endParaRPr lang="en-US"/>
          </a:p>
        </p:txBody>
      </p:sp>
    </p:spTree>
    <p:extLst>
      <p:ext uri="{BB962C8B-B14F-4D97-AF65-F5344CB8AC3E}">
        <p14:creationId xmlns:p14="http://schemas.microsoft.com/office/powerpoint/2010/main" val="19938715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Animation means to make things full of life or vigor; liveliness.</a:t>
            </a:r>
          </a:p>
          <a:p>
            <a:r>
              <a:rPr lang="en-US" dirty="0"/>
              <a:t>Some say its the technique of photographing successive drawings or positions of puppets or models to create an illusion of movement when the movie is shown as a sequence.</a:t>
            </a:r>
          </a:p>
          <a:p>
            <a:endParaRPr lang="en-US" b="1" dirty="0"/>
          </a:p>
          <a:p>
            <a:r>
              <a:rPr lang="en-US" b="1" dirty="0"/>
              <a:t>So Combined that with the definition of 3D image. </a:t>
            </a:r>
          </a:p>
          <a:p>
            <a:r>
              <a:rPr lang="en-US" dirty="0"/>
              <a:t>A digitally constructed photograph or drawing that is full of life creating the illusion of movement when a video is shown. </a:t>
            </a:r>
          </a:p>
        </p:txBody>
      </p:sp>
      <p:sp>
        <p:nvSpPr>
          <p:cNvPr id="4" name="Slide Number Placeholder 3"/>
          <p:cNvSpPr>
            <a:spLocks noGrp="1"/>
          </p:cNvSpPr>
          <p:nvPr>
            <p:ph type="sldNum" sz="quarter" idx="5"/>
          </p:nvPr>
        </p:nvSpPr>
        <p:spPr/>
        <p:txBody>
          <a:bodyPr/>
          <a:lstStyle/>
          <a:p>
            <a:fld id="{1B0A7E8B-E33E-4B04-AF9C-41B94EA4D828}" type="slidenum">
              <a:rPr lang="en-US" smtClean="0"/>
              <a:t>12</a:t>
            </a:fld>
            <a:endParaRPr lang="en-US"/>
          </a:p>
        </p:txBody>
      </p:sp>
    </p:spTree>
    <p:extLst>
      <p:ext uri="{BB962C8B-B14F-4D97-AF65-F5344CB8AC3E}">
        <p14:creationId xmlns:p14="http://schemas.microsoft.com/office/powerpoint/2010/main" val="5238797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79ACD4-2659-4A1A-A8E8-353B432A81E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697E08C-02E6-45BC-B703-3AD4E7123EF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5404B8E-6555-4DB3-90E2-FC7E38C1BD8B}"/>
              </a:ext>
            </a:extLst>
          </p:cNvPr>
          <p:cNvSpPr>
            <a:spLocks noGrp="1"/>
          </p:cNvSpPr>
          <p:nvPr>
            <p:ph type="dt" sz="half" idx="10"/>
          </p:nvPr>
        </p:nvSpPr>
        <p:spPr/>
        <p:txBody>
          <a:bodyPr/>
          <a:lstStyle/>
          <a:p>
            <a:fld id="{023A1130-C956-4112-B204-9D7B834B7593}" type="datetimeFigureOut">
              <a:rPr lang="en-US" smtClean="0"/>
              <a:t>10/29/2021</a:t>
            </a:fld>
            <a:endParaRPr lang="en-US"/>
          </a:p>
        </p:txBody>
      </p:sp>
      <p:sp>
        <p:nvSpPr>
          <p:cNvPr id="5" name="Footer Placeholder 4">
            <a:extLst>
              <a:ext uri="{FF2B5EF4-FFF2-40B4-BE49-F238E27FC236}">
                <a16:creationId xmlns:a16="http://schemas.microsoft.com/office/drawing/2014/main" id="{AAA0CE73-E11E-4ED3-A831-9C8B57D73E0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3541AD-5640-4F1D-818F-5BF032C5E609}"/>
              </a:ext>
            </a:extLst>
          </p:cNvPr>
          <p:cNvSpPr>
            <a:spLocks noGrp="1"/>
          </p:cNvSpPr>
          <p:nvPr>
            <p:ph type="sldNum" sz="quarter" idx="12"/>
          </p:nvPr>
        </p:nvSpPr>
        <p:spPr/>
        <p:txBody>
          <a:bodyPr/>
          <a:lstStyle/>
          <a:p>
            <a:fld id="{AE5BEC0C-09E2-4463-A585-489EEBA00333}" type="slidenum">
              <a:rPr lang="en-US" smtClean="0"/>
              <a:t>‹#›</a:t>
            </a:fld>
            <a:endParaRPr lang="en-US"/>
          </a:p>
        </p:txBody>
      </p:sp>
    </p:spTree>
    <p:extLst>
      <p:ext uri="{BB962C8B-B14F-4D97-AF65-F5344CB8AC3E}">
        <p14:creationId xmlns:p14="http://schemas.microsoft.com/office/powerpoint/2010/main" val="2722643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8E5679-98C1-41A7-90B1-6C309AB6FEA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FA4C24C-298E-4AB3-BF5D-280D84BC91C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B3331C5-7C92-44DF-9D8E-91FA15D4D08D}"/>
              </a:ext>
            </a:extLst>
          </p:cNvPr>
          <p:cNvSpPr>
            <a:spLocks noGrp="1"/>
          </p:cNvSpPr>
          <p:nvPr>
            <p:ph type="dt" sz="half" idx="10"/>
          </p:nvPr>
        </p:nvSpPr>
        <p:spPr/>
        <p:txBody>
          <a:bodyPr/>
          <a:lstStyle/>
          <a:p>
            <a:fld id="{023A1130-C956-4112-B204-9D7B834B7593}" type="datetimeFigureOut">
              <a:rPr lang="en-US" smtClean="0"/>
              <a:t>10/29/2021</a:t>
            </a:fld>
            <a:endParaRPr lang="en-US"/>
          </a:p>
        </p:txBody>
      </p:sp>
      <p:sp>
        <p:nvSpPr>
          <p:cNvPr id="5" name="Footer Placeholder 4">
            <a:extLst>
              <a:ext uri="{FF2B5EF4-FFF2-40B4-BE49-F238E27FC236}">
                <a16:creationId xmlns:a16="http://schemas.microsoft.com/office/drawing/2014/main" id="{344B9D39-8F9D-4852-BECF-B97E31EF57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8F10A9A-4ED3-40E7-831B-50010DDD4342}"/>
              </a:ext>
            </a:extLst>
          </p:cNvPr>
          <p:cNvSpPr>
            <a:spLocks noGrp="1"/>
          </p:cNvSpPr>
          <p:nvPr>
            <p:ph type="sldNum" sz="quarter" idx="12"/>
          </p:nvPr>
        </p:nvSpPr>
        <p:spPr/>
        <p:txBody>
          <a:bodyPr/>
          <a:lstStyle/>
          <a:p>
            <a:fld id="{AE5BEC0C-09E2-4463-A585-489EEBA00333}" type="slidenum">
              <a:rPr lang="en-US" smtClean="0"/>
              <a:t>‹#›</a:t>
            </a:fld>
            <a:endParaRPr lang="en-US"/>
          </a:p>
        </p:txBody>
      </p:sp>
    </p:spTree>
    <p:extLst>
      <p:ext uri="{BB962C8B-B14F-4D97-AF65-F5344CB8AC3E}">
        <p14:creationId xmlns:p14="http://schemas.microsoft.com/office/powerpoint/2010/main" val="34609325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4AF7DE2-3DFC-4AF4-A67B-A54334CFFFA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7167E52-E8D6-47BD-A610-AF50A8DD5C7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05544F3-9B98-4EEE-87B8-0C07C6F3C669}"/>
              </a:ext>
            </a:extLst>
          </p:cNvPr>
          <p:cNvSpPr>
            <a:spLocks noGrp="1"/>
          </p:cNvSpPr>
          <p:nvPr>
            <p:ph type="dt" sz="half" idx="10"/>
          </p:nvPr>
        </p:nvSpPr>
        <p:spPr/>
        <p:txBody>
          <a:bodyPr/>
          <a:lstStyle/>
          <a:p>
            <a:fld id="{023A1130-C956-4112-B204-9D7B834B7593}" type="datetimeFigureOut">
              <a:rPr lang="en-US" smtClean="0"/>
              <a:t>10/29/2021</a:t>
            </a:fld>
            <a:endParaRPr lang="en-US"/>
          </a:p>
        </p:txBody>
      </p:sp>
      <p:sp>
        <p:nvSpPr>
          <p:cNvPr id="5" name="Footer Placeholder 4">
            <a:extLst>
              <a:ext uri="{FF2B5EF4-FFF2-40B4-BE49-F238E27FC236}">
                <a16:creationId xmlns:a16="http://schemas.microsoft.com/office/drawing/2014/main" id="{2CA67AE8-94E7-4234-B6B0-D3391E6E139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95E1A79-5ABF-46C7-87C8-A6437BC3E65A}"/>
              </a:ext>
            </a:extLst>
          </p:cNvPr>
          <p:cNvSpPr>
            <a:spLocks noGrp="1"/>
          </p:cNvSpPr>
          <p:nvPr>
            <p:ph type="sldNum" sz="quarter" idx="12"/>
          </p:nvPr>
        </p:nvSpPr>
        <p:spPr/>
        <p:txBody>
          <a:bodyPr/>
          <a:lstStyle/>
          <a:p>
            <a:fld id="{AE5BEC0C-09E2-4463-A585-489EEBA00333}" type="slidenum">
              <a:rPr lang="en-US" smtClean="0"/>
              <a:t>‹#›</a:t>
            </a:fld>
            <a:endParaRPr lang="en-US"/>
          </a:p>
        </p:txBody>
      </p:sp>
    </p:spTree>
    <p:extLst>
      <p:ext uri="{BB962C8B-B14F-4D97-AF65-F5344CB8AC3E}">
        <p14:creationId xmlns:p14="http://schemas.microsoft.com/office/powerpoint/2010/main" val="27690083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D0D7BE-DA9F-4D62-A28D-4A4D574DC04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F2A485C-DDEF-4A38-9E6E-EA01FC2C282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F1DD2F7-A30B-498A-B212-87CEC51EE282}"/>
              </a:ext>
            </a:extLst>
          </p:cNvPr>
          <p:cNvSpPr>
            <a:spLocks noGrp="1"/>
          </p:cNvSpPr>
          <p:nvPr>
            <p:ph type="dt" sz="half" idx="10"/>
          </p:nvPr>
        </p:nvSpPr>
        <p:spPr/>
        <p:txBody>
          <a:bodyPr/>
          <a:lstStyle/>
          <a:p>
            <a:fld id="{023A1130-C956-4112-B204-9D7B834B7593}" type="datetimeFigureOut">
              <a:rPr lang="en-US" smtClean="0"/>
              <a:t>10/29/2021</a:t>
            </a:fld>
            <a:endParaRPr lang="en-US"/>
          </a:p>
        </p:txBody>
      </p:sp>
      <p:sp>
        <p:nvSpPr>
          <p:cNvPr id="5" name="Footer Placeholder 4">
            <a:extLst>
              <a:ext uri="{FF2B5EF4-FFF2-40B4-BE49-F238E27FC236}">
                <a16:creationId xmlns:a16="http://schemas.microsoft.com/office/drawing/2014/main" id="{245A48D7-8803-4898-986D-1200757BC37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BDCD1F3-1405-4335-9ED0-24ACF4326039}"/>
              </a:ext>
            </a:extLst>
          </p:cNvPr>
          <p:cNvSpPr>
            <a:spLocks noGrp="1"/>
          </p:cNvSpPr>
          <p:nvPr>
            <p:ph type="sldNum" sz="quarter" idx="12"/>
          </p:nvPr>
        </p:nvSpPr>
        <p:spPr/>
        <p:txBody>
          <a:bodyPr/>
          <a:lstStyle/>
          <a:p>
            <a:fld id="{AE5BEC0C-09E2-4463-A585-489EEBA00333}" type="slidenum">
              <a:rPr lang="en-US" smtClean="0"/>
              <a:t>‹#›</a:t>
            </a:fld>
            <a:endParaRPr lang="en-US"/>
          </a:p>
        </p:txBody>
      </p:sp>
    </p:spTree>
    <p:extLst>
      <p:ext uri="{BB962C8B-B14F-4D97-AF65-F5344CB8AC3E}">
        <p14:creationId xmlns:p14="http://schemas.microsoft.com/office/powerpoint/2010/main" val="7450529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0D2BFF-0D97-4BD5-803A-4CAC6531F85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8EDD9E0-947C-49AF-83CF-BDE53BAF4F0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73DCD70-36F3-48BC-94FF-5575ECC39C07}"/>
              </a:ext>
            </a:extLst>
          </p:cNvPr>
          <p:cNvSpPr>
            <a:spLocks noGrp="1"/>
          </p:cNvSpPr>
          <p:nvPr>
            <p:ph type="dt" sz="half" idx="10"/>
          </p:nvPr>
        </p:nvSpPr>
        <p:spPr/>
        <p:txBody>
          <a:bodyPr/>
          <a:lstStyle/>
          <a:p>
            <a:fld id="{023A1130-C956-4112-B204-9D7B834B7593}" type="datetimeFigureOut">
              <a:rPr lang="en-US" smtClean="0"/>
              <a:t>10/29/2021</a:t>
            </a:fld>
            <a:endParaRPr lang="en-US"/>
          </a:p>
        </p:txBody>
      </p:sp>
      <p:sp>
        <p:nvSpPr>
          <p:cNvPr id="5" name="Footer Placeholder 4">
            <a:extLst>
              <a:ext uri="{FF2B5EF4-FFF2-40B4-BE49-F238E27FC236}">
                <a16:creationId xmlns:a16="http://schemas.microsoft.com/office/drawing/2014/main" id="{1C0AB7A2-7812-46D3-A838-19246F307E5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6878289-ADE8-4E74-9889-08A2F5668C2A}"/>
              </a:ext>
            </a:extLst>
          </p:cNvPr>
          <p:cNvSpPr>
            <a:spLocks noGrp="1"/>
          </p:cNvSpPr>
          <p:nvPr>
            <p:ph type="sldNum" sz="quarter" idx="12"/>
          </p:nvPr>
        </p:nvSpPr>
        <p:spPr/>
        <p:txBody>
          <a:bodyPr/>
          <a:lstStyle/>
          <a:p>
            <a:fld id="{AE5BEC0C-09E2-4463-A585-489EEBA00333}" type="slidenum">
              <a:rPr lang="en-US" smtClean="0"/>
              <a:t>‹#›</a:t>
            </a:fld>
            <a:endParaRPr lang="en-US"/>
          </a:p>
        </p:txBody>
      </p:sp>
    </p:spTree>
    <p:extLst>
      <p:ext uri="{BB962C8B-B14F-4D97-AF65-F5344CB8AC3E}">
        <p14:creationId xmlns:p14="http://schemas.microsoft.com/office/powerpoint/2010/main" val="10168506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936C91-7B0F-4080-AEF8-50D4DE2A636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8C7196C-575E-4611-9F71-F8A191B8727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6480C63-686F-4B8E-A2FD-F37076CE4BC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CB359BB-8C73-423C-98C7-63943B0B54E9}"/>
              </a:ext>
            </a:extLst>
          </p:cNvPr>
          <p:cNvSpPr>
            <a:spLocks noGrp="1"/>
          </p:cNvSpPr>
          <p:nvPr>
            <p:ph type="dt" sz="half" idx="10"/>
          </p:nvPr>
        </p:nvSpPr>
        <p:spPr/>
        <p:txBody>
          <a:bodyPr/>
          <a:lstStyle/>
          <a:p>
            <a:fld id="{023A1130-C956-4112-B204-9D7B834B7593}" type="datetimeFigureOut">
              <a:rPr lang="en-US" smtClean="0"/>
              <a:t>10/29/2021</a:t>
            </a:fld>
            <a:endParaRPr lang="en-US"/>
          </a:p>
        </p:txBody>
      </p:sp>
      <p:sp>
        <p:nvSpPr>
          <p:cNvPr id="6" name="Footer Placeholder 5">
            <a:extLst>
              <a:ext uri="{FF2B5EF4-FFF2-40B4-BE49-F238E27FC236}">
                <a16:creationId xmlns:a16="http://schemas.microsoft.com/office/drawing/2014/main" id="{4076D365-4615-48D9-8387-32565E53084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FCDE3B1-05DB-4E0E-9587-B14509B794A0}"/>
              </a:ext>
            </a:extLst>
          </p:cNvPr>
          <p:cNvSpPr>
            <a:spLocks noGrp="1"/>
          </p:cNvSpPr>
          <p:nvPr>
            <p:ph type="sldNum" sz="quarter" idx="12"/>
          </p:nvPr>
        </p:nvSpPr>
        <p:spPr/>
        <p:txBody>
          <a:bodyPr/>
          <a:lstStyle/>
          <a:p>
            <a:fld id="{AE5BEC0C-09E2-4463-A585-489EEBA00333}" type="slidenum">
              <a:rPr lang="en-US" smtClean="0"/>
              <a:t>‹#›</a:t>
            </a:fld>
            <a:endParaRPr lang="en-US"/>
          </a:p>
        </p:txBody>
      </p:sp>
    </p:spTree>
    <p:extLst>
      <p:ext uri="{BB962C8B-B14F-4D97-AF65-F5344CB8AC3E}">
        <p14:creationId xmlns:p14="http://schemas.microsoft.com/office/powerpoint/2010/main" val="29135807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240C4-924B-47BA-BF31-3B33137DBB3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ADF94E0-9609-487D-BE18-060F0A6B94B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FE30542-6209-46AF-A192-190D374DA97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1244B18-B70A-453D-AE1F-47471FECABE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073AAEA-039C-41CD-A876-13D880BF45E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FF55C55-CEBA-4FAE-AF95-D33EC1B9F236}"/>
              </a:ext>
            </a:extLst>
          </p:cNvPr>
          <p:cNvSpPr>
            <a:spLocks noGrp="1"/>
          </p:cNvSpPr>
          <p:nvPr>
            <p:ph type="dt" sz="half" idx="10"/>
          </p:nvPr>
        </p:nvSpPr>
        <p:spPr/>
        <p:txBody>
          <a:bodyPr/>
          <a:lstStyle/>
          <a:p>
            <a:fld id="{023A1130-C956-4112-B204-9D7B834B7593}" type="datetimeFigureOut">
              <a:rPr lang="en-US" smtClean="0"/>
              <a:t>10/29/2021</a:t>
            </a:fld>
            <a:endParaRPr lang="en-US"/>
          </a:p>
        </p:txBody>
      </p:sp>
      <p:sp>
        <p:nvSpPr>
          <p:cNvPr id="8" name="Footer Placeholder 7">
            <a:extLst>
              <a:ext uri="{FF2B5EF4-FFF2-40B4-BE49-F238E27FC236}">
                <a16:creationId xmlns:a16="http://schemas.microsoft.com/office/drawing/2014/main" id="{7D847BD9-978B-48C9-AE6B-417F0E2CC28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F966AC4-3CB3-42B8-BD71-11FEBB75559D}"/>
              </a:ext>
            </a:extLst>
          </p:cNvPr>
          <p:cNvSpPr>
            <a:spLocks noGrp="1"/>
          </p:cNvSpPr>
          <p:nvPr>
            <p:ph type="sldNum" sz="quarter" idx="12"/>
          </p:nvPr>
        </p:nvSpPr>
        <p:spPr/>
        <p:txBody>
          <a:bodyPr/>
          <a:lstStyle/>
          <a:p>
            <a:fld id="{AE5BEC0C-09E2-4463-A585-489EEBA00333}" type="slidenum">
              <a:rPr lang="en-US" smtClean="0"/>
              <a:t>‹#›</a:t>
            </a:fld>
            <a:endParaRPr lang="en-US"/>
          </a:p>
        </p:txBody>
      </p:sp>
    </p:spTree>
    <p:extLst>
      <p:ext uri="{BB962C8B-B14F-4D97-AF65-F5344CB8AC3E}">
        <p14:creationId xmlns:p14="http://schemas.microsoft.com/office/powerpoint/2010/main" val="37465616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FC7CB1-DFCB-4374-A1C8-00E3D55AD64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9B6E082-9902-4C0A-8633-2134682B359A}"/>
              </a:ext>
            </a:extLst>
          </p:cNvPr>
          <p:cNvSpPr>
            <a:spLocks noGrp="1"/>
          </p:cNvSpPr>
          <p:nvPr>
            <p:ph type="dt" sz="half" idx="10"/>
          </p:nvPr>
        </p:nvSpPr>
        <p:spPr/>
        <p:txBody>
          <a:bodyPr/>
          <a:lstStyle/>
          <a:p>
            <a:fld id="{023A1130-C956-4112-B204-9D7B834B7593}" type="datetimeFigureOut">
              <a:rPr lang="en-US" smtClean="0"/>
              <a:t>10/29/2021</a:t>
            </a:fld>
            <a:endParaRPr lang="en-US"/>
          </a:p>
        </p:txBody>
      </p:sp>
      <p:sp>
        <p:nvSpPr>
          <p:cNvPr id="4" name="Footer Placeholder 3">
            <a:extLst>
              <a:ext uri="{FF2B5EF4-FFF2-40B4-BE49-F238E27FC236}">
                <a16:creationId xmlns:a16="http://schemas.microsoft.com/office/drawing/2014/main" id="{F952D3DD-6893-4725-8F91-922E8B5EF2D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E5625EC-C7EE-4BD7-BB00-5492D84B24CA}"/>
              </a:ext>
            </a:extLst>
          </p:cNvPr>
          <p:cNvSpPr>
            <a:spLocks noGrp="1"/>
          </p:cNvSpPr>
          <p:nvPr>
            <p:ph type="sldNum" sz="quarter" idx="12"/>
          </p:nvPr>
        </p:nvSpPr>
        <p:spPr/>
        <p:txBody>
          <a:bodyPr/>
          <a:lstStyle/>
          <a:p>
            <a:fld id="{AE5BEC0C-09E2-4463-A585-489EEBA00333}" type="slidenum">
              <a:rPr lang="en-US" smtClean="0"/>
              <a:t>‹#›</a:t>
            </a:fld>
            <a:endParaRPr lang="en-US"/>
          </a:p>
        </p:txBody>
      </p:sp>
    </p:spTree>
    <p:extLst>
      <p:ext uri="{BB962C8B-B14F-4D97-AF65-F5344CB8AC3E}">
        <p14:creationId xmlns:p14="http://schemas.microsoft.com/office/powerpoint/2010/main" val="37923162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DFCDBB3-85D2-4D6D-B9BE-DABCFD9BDA72}"/>
              </a:ext>
            </a:extLst>
          </p:cNvPr>
          <p:cNvSpPr>
            <a:spLocks noGrp="1"/>
          </p:cNvSpPr>
          <p:nvPr>
            <p:ph type="dt" sz="half" idx="10"/>
          </p:nvPr>
        </p:nvSpPr>
        <p:spPr/>
        <p:txBody>
          <a:bodyPr/>
          <a:lstStyle/>
          <a:p>
            <a:fld id="{023A1130-C956-4112-B204-9D7B834B7593}" type="datetimeFigureOut">
              <a:rPr lang="en-US" smtClean="0"/>
              <a:t>10/29/2021</a:t>
            </a:fld>
            <a:endParaRPr lang="en-US"/>
          </a:p>
        </p:txBody>
      </p:sp>
      <p:sp>
        <p:nvSpPr>
          <p:cNvPr id="3" name="Footer Placeholder 2">
            <a:extLst>
              <a:ext uri="{FF2B5EF4-FFF2-40B4-BE49-F238E27FC236}">
                <a16:creationId xmlns:a16="http://schemas.microsoft.com/office/drawing/2014/main" id="{6FD22E7B-1E93-4588-9564-3F7F4896006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499011E-738D-46CF-BD8F-4644185ECD02}"/>
              </a:ext>
            </a:extLst>
          </p:cNvPr>
          <p:cNvSpPr>
            <a:spLocks noGrp="1"/>
          </p:cNvSpPr>
          <p:nvPr>
            <p:ph type="sldNum" sz="quarter" idx="12"/>
          </p:nvPr>
        </p:nvSpPr>
        <p:spPr/>
        <p:txBody>
          <a:bodyPr/>
          <a:lstStyle/>
          <a:p>
            <a:fld id="{AE5BEC0C-09E2-4463-A585-489EEBA00333}" type="slidenum">
              <a:rPr lang="en-US" smtClean="0"/>
              <a:t>‹#›</a:t>
            </a:fld>
            <a:endParaRPr lang="en-US"/>
          </a:p>
        </p:txBody>
      </p:sp>
    </p:spTree>
    <p:extLst>
      <p:ext uri="{BB962C8B-B14F-4D97-AF65-F5344CB8AC3E}">
        <p14:creationId xmlns:p14="http://schemas.microsoft.com/office/powerpoint/2010/main" val="36302978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066C12-9624-4E41-B734-783703CC82B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E5BA2EA-6C9A-4965-8DDC-EB5B2B3D538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B67EEA3-BA37-4868-8CD7-D3DF8BD8B67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FE0C448-B67B-4395-BE3C-6B6EF0984417}"/>
              </a:ext>
            </a:extLst>
          </p:cNvPr>
          <p:cNvSpPr>
            <a:spLocks noGrp="1"/>
          </p:cNvSpPr>
          <p:nvPr>
            <p:ph type="dt" sz="half" idx="10"/>
          </p:nvPr>
        </p:nvSpPr>
        <p:spPr/>
        <p:txBody>
          <a:bodyPr/>
          <a:lstStyle/>
          <a:p>
            <a:fld id="{023A1130-C956-4112-B204-9D7B834B7593}" type="datetimeFigureOut">
              <a:rPr lang="en-US" smtClean="0"/>
              <a:t>10/29/2021</a:t>
            </a:fld>
            <a:endParaRPr lang="en-US"/>
          </a:p>
        </p:txBody>
      </p:sp>
      <p:sp>
        <p:nvSpPr>
          <p:cNvPr id="6" name="Footer Placeholder 5">
            <a:extLst>
              <a:ext uri="{FF2B5EF4-FFF2-40B4-BE49-F238E27FC236}">
                <a16:creationId xmlns:a16="http://schemas.microsoft.com/office/drawing/2014/main" id="{3E326448-1441-4908-9665-CBCB4EFB62A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4475797-1537-42EA-B24E-C82FE993F03C}"/>
              </a:ext>
            </a:extLst>
          </p:cNvPr>
          <p:cNvSpPr>
            <a:spLocks noGrp="1"/>
          </p:cNvSpPr>
          <p:nvPr>
            <p:ph type="sldNum" sz="quarter" idx="12"/>
          </p:nvPr>
        </p:nvSpPr>
        <p:spPr/>
        <p:txBody>
          <a:bodyPr/>
          <a:lstStyle/>
          <a:p>
            <a:fld id="{AE5BEC0C-09E2-4463-A585-489EEBA00333}" type="slidenum">
              <a:rPr lang="en-US" smtClean="0"/>
              <a:t>‹#›</a:t>
            </a:fld>
            <a:endParaRPr lang="en-US"/>
          </a:p>
        </p:txBody>
      </p:sp>
    </p:spTree>
    <p:extLst>
      <p:ext uri="{BB962C8B-B14F-4D97-AF65-F5344CB8AC3E}">
        <p14:creationId xmlns:p14="http://schemas.microsoft.com/office/powerpoint/2010/main" val="8500738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589980-1A1F-496C-839E-C18E6A54B9A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FA720F0-31E4-4EF5-B10A-E31CBB3C64D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EB70648-D006-4BBA-91CC-28297598F53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2DA4586-2A25-4945-9E80-2E9B1FE7449F}"/>
              </a:ext>
            </a:extLst>
          </p:cNvPr>
          <p:cNvSpPr>
            <a:spLocks noGrp="1"/>
          </p:cNvSpPr>
          <p:nvPr>
            <p:ph type="dt" sz="half" idx="10"/>
          </p:nvPr>
        </p:nvSpPr>
        <p:spPr/>
        <p:txBody>
          <a:bodyPr/>
          <a:lstStyle/>
          <a:p>
            <a:fld id="{023A1130-C956-4112-B204-9D7B834B7593}" type="datetimeFigureOut">
              <a:rPr lang="en-US" smtClean="0"/>
              <a:t>10/29/2021</a:t>
            </a:fld>
            <a:endParaRPr lang="en-US"/>
          </a:p>
        </p:txBody>
      </p:sp>
      <p:sp>
        <p:nvSpPr>
          <p:cNvPr id="6" name="Footer Placeholder 5">
            <a:extLst>
              <a:ext uri="{FF2B5EF4-FFF2-40B4-BE49-F238E27FC236}">
                <a16:creationId xmlns:a16="http://schemas.microsoft.com/office/drawing/2014/main" id="{E1930031-82A5-41D1-ABB9-3DFEA58FF35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F05D5C2-CF73-48CB-B413-A59E03A43178}"/>
              </a:ext>
            </a:extLst>
          </p:cNvPr>
          <p:cNvSpPr>
            <a:spLocks noGrp="1"/>
          </p:cNvSpPr>
          <p:nvPr>
            <p:ph type="sldNum" sz="quarter" idx="12"/>
          </p:nvPr>
        </p:nvSpPr>
        <p:spPr/>
        <p:txBody>
          <a:bodyPr/>
          <a:lstStyle/>
          <a:p>
            <a:fld id="{AE5BEC0C-09E2-4463-A585-489EEBA00333}" type="slidenum">
              <a:rPr lang="en-US" smtClean="0"/>
              <a:t>‹#›</a:t>
            </a:fld>
            <a:endParaRPr lang="en-US"/>
          </a:p>
        </p:txBody>
      </p:sp>
    </p:spTree>
    <p:extLst>
      <p:ext uri="{BB962C8B-B14F-4D97-AF65-F5344CB8AC3E}">
        <p14:creationId xmlns:p14="http://schemas.microsoft.com/office/powerpoint/2010/main" val="7044419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6">
            <a:lumMod val="40000"/>
            <a:lumOff val="60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6DA091D-11E8-4A1F-B2D5-1CD30ED4E9F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C351C06-E1C0-4707-9988-8FF5189E041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F4B26E1-1FF4-44A4-AD1D-3F1BCADEA4B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3A1130-C956-4112-B204-9D7B834B7593}" type="datetimeFigureOut">
              <a:rPr lang="en-US" smtClean="0"/>
              <a:t>10/29/2021</a:t>
            </a:fld>
            <a:endParaRPr lang="en-US"/>
          </a:p>
        </p:txBody>
      </p:sp>
      <p:sp>
        <p:nvSpPr>
          <p:cNvPr id="5" name="Footer Placeholder 4">
            <a:extLst>
              <a:ext uri="{FF2B5EF4-FFF2-40B4-BE49-F238E27FC236}">
                <a16:creationId xmlns:a16="http://schemas.microsoft.com/office/drawing/2014/main" id="{A0094177-C4EF-4172-B45A-F0C4FEEF432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7222CF1-494E-4534-9DA6-5BE89BDF7E9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E5BEC0C-09E2-4463-A585-489EEBA00333}" type="slidenum">
              <a:rPr lang="en-US" smtClean="0"/>
              <a:t>‹#›</a:t>
            </a:fld>
            <a:endParaRPr lang="en-US"/>
          </a:p>
        </p:txBody>
      </p:sp>
    </p:spTree>
    <p:extLst>
      <p:ext uri="{BB962C8B-B14F-4D97-AF65-F5344CB8AC3E}">
        <p14:creationId xmlns:p14="http://schemas.microsoft.com/office/powerpoint/2010/main" val="396996227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2.jpeg"/></Relationships>
</file>

<file path=ppt/slides/_rels/slide1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4.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jpe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18.jpeg"/><Relationship Id="rId5" Type="http://schemas.openxmlformats.org/officeDocument/2006/relationships/image" Target="../media/image17.png"/><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3.png"/><Relationship Id="rId18" Type="http://schemas.openxmlformats.org/officeDocument/2006/relationships/image" Target="../media/image38.png"/><Relationship Id="rId26" Type="http://schemas.openxmlformats.org/officeDocument/2006/relationships/image" Target="../media/image46.png"/><Relationship Id="rId3" Type="http://schemas.openxmlformats.org/officeDocument/2006/relationships/image" Target="../media/image23.png"/><Relationship Id="rId21" Type="http://schemas.openxmlformats.org/officeDocument/2006/relationships/image" Target="../media/image41.png"/><Relationship Id="rId7" Type="http://schemas.openxmlformats.org/officeDocument/2006/relationships/image" Target="../media/image27.png"/><Relationship Id="rId12" Type="http://schemas.openxmlformats.org/officeDocument/2006/relationships/image" Target="../media/image32.png"/><Relationship Id="rId17" Type="http://schemas.openxmlformats.org/officeDocument/2006/relationships/image" Target="../media/image37.png"/><Relationship Id="rId25" Type="http://schemas.openxmlformats.org/officeDocument/2006/relationships/image" Target="../media/image45.png"/><Relationship Id="rId2" Type="http://schemas.openxmlformats.org/officeDocument/2006/relationships/notesSlide" Target="../notesSlides/notesSlide18.xml"/><Relationship Id="rId16" Type="http://schemas.openxmlformats.org/officeDocument/2006/relationships/image" Target="../media/image36.png"/><Relationship Id="rId20" Type="http://schemas.openxmlformats.org/officeDocument/2006/relationships/image" Target="../media/image40.png"/><Relationship Id="rId1" Type="http://schemas.openxmlformats.org/officeDocument/2006/relationships/slideLayout" Target="../slideLayouts/slideLayout7.xml"/><Relationship Id="rId6" Type="http://schemas.openxmlformats.org/officeDocument/2006/relationships/image" Target="../media/image26.png"/><Relationship Id="rId11" Type="http://schemas.openxmlformats.org/officeDocument/2006/relationships/image" Target="../media/image31.png"/><Relationship Id="rId24" Type="http://schemas.openxmlformats.org/officeDocument/2006/relationships/image" Target="../media/image44.png"/><Relationship Id="rId5" Type="http://schemas.openxmlformats.org/officeDocument/2006/relationships/image" Target="../media/image25.png"/><Relationship Id="rId15" Type="http://schemas.openxmlformats.org/officeDocument/2006/relationships/image" Target="../media/image35.png"/><Relationship Id="rId23" Type="http://schemas.openxmlformats.org/officeDocument/2006/relationships/image" Target="../media/image43.png"/><Relationship Id="rId10" Type="http://schemas.openxmlformats.org/officeDocument/2006/relationships/image" Target="../media/image30.png"/><Relationship Id="rId19" Type="http://schemas.openxmlformats.org/officeDocument/2006/relationships/image" Target="../media/image39.png"/><Relationship Id="rId4" Type="http://schemas.openxmlformats.org/officeDocument/2006/relationships/image" Target="../media/image24.png"/><Relationship Id="rId9" Type="http://schemas.openxmlformats.org/officeDocument/2006/relationships/image" Target="../media/image29.png"/><Relationship Id="rId14" Type="http://schemas.openxmlformats.org/officeDocument/2006/relationships/image" Target="../media/image34.png"/><Relationship Id="rId22" Type="http://schemas.openxmlformats.org/officeDocument/2006/relationships/image" Target="../media/image42.png"/><Relationship Id="rId27" Type="http://schemas.openxmlformats.org/officeDocument/2006/relationships/image" Target="../media/image47.png"/></Relationships>
</file>

<file path=ppt/slides/_rels/slide26.xml.rels><?xml version="1.0" encoding="UTF-8" standalone="yes"?>
<Relationships xmlns="http://schemas.openxmlformats.org/package/2006/relationships"><Relationship Id="rId3" Type="http://schemas.openxmlformats.org/officeDocument/2006/relationships/image" Target="../media/image48.gif"/><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50.png"/></Relationships>
</file>

<file path=ppt/slides/_rels/slide2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2.xml"/><Relationship Id="rId1" Type="http://schemas.openxmlformats.org/officeDocument/2006/relationships/slideLayout" Target="../slideLayouts/slideLayout7.xml"/><Relationship Id="rId5" Type="http://schemas.openxmlformats.org/officeDocument/2006/relationships/image" Target="../media/image54.png"/><Relationship Id="rId4" Type="http://schemas.openxmlformats.org/officeDocument/2006/relationships/image" Target="../media/image53.png"/></Relationships>
</file>

<file path=ppt/slides/_rels/slide3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7.xml"/><Relationship Id="rId4" Type="http://schemas.openxmlformats.org/officeDocument/2006/relationships/image" Target="../media/image57.png"/></Relationships>
</file>

<file path=ppt/slides/_rels/slide3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7.xml"/><Relationship Id="rId5" Type="http://schemas.openxmlformats.org/officeDocument/2006/relationships/image" Target="../media/image61.png"/><Relationship Id="rId4" Type="http://schemas.openxmlformats.org/officeDocument/2006/relationships/image" Target="../media/image60.png"/></Relationships>
</file>

<file path=ppt/slides/_rels/slide3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microsoft.com/office/2017/06/relationships/model3d" Target="../media/model3d1.glb"/><Relationship Id="rId7"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6.png"/><Relationship Id="rId5" Type="http://schemas.microsoft.com/office/2017/06/relationships/model3d" Target="../media/model3d2.glb"/><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4F5BF8-131E-485F-938A-CB4156DCD831}"/>
              </a:ext>
            </a:extLst>
          </p:cNvPr>
          <p:cNvSpPr>
            <a:spLocks noGrp="1"/>
          </p:cNvSpPr>
          <p:nvPr>
            <p:ph type="ctrTitle"/>
          </p:nvPr>
        </p:nvSpPr>
        <p:spPr/>
        <p:txBody>
          <a:bodyPr/>
          <a:lstStyle/>
          <a:p>
            <a:r>
              <a:rPr lang="en-US" dirty="0"/>
              <a:t>Animation 3D </a:t>
            </a:r>
          </a:p>
        </p:txBody>
      </p:sp>
      <p:sp>
        <p:nvSpPr>
          <p:cNvPr id="3" name="Subtitle 2">
            <a:extLst>
              <a:ext uri="{FF2B5EF4-FFF2-40B4-BE49-F238E27FC236}">
                <a16:creationId xmlns:a16="http://schemas.microsoft.com/office/drawing/2014/main" id="{B14965E0-05FD-4B1E-9683-ABEB305B1580}"/>
              </a:ext>
            </a:extLst>
          </p:cNvPr>
          <p:cNvSpPr>
            <a:spLocks noGrp="1"/>
          </p:cNvSpPr>
          <p:nvPr>
            <p:ph type="subTitle" idx="1"/>
          </p:nvPr>
        </p:nvSpPr>
        <p:spPr/>
        <p:txBody>
          <a:bodyPr/>
          <a:lstStyle/>
          <a:p>
            <a:r>
              <a:rPr lang="en-US" b="1" dirty="0"/>
              <a:t>Abrar Alabdulwahab  </a:t>
            </a:r>
            <a:r>
              <a:rPr lang="en-US" dirty="0"/>
              <a:t>and </a:t>
            </a:r>
            <a:r>
              <a:rPr lang="en-US" b="1" dirty="0"/>
              <a:t>An </a:t>
            </a:r>
            <a:r>
              <a:rPr lang="en-US" b="1" dirty="0" err="1"/>
              <a:t>Eui</a:t>
            </a:r>
            <a:r>
              <a:rPr lang="en-US" b="1" dirty="0"/>
              <a:t> Hyun</a:t>
            </a:r>
          </a:p>
        </p:txBody>
      </p:sp>
      <p:sp>
        <p:nvSpPr>
          <p:cNvPr id="4" name="Rectangle 3">
            <a:extLst>
              <a:ext uri="{FF2B5EF4-FFF2-40B4-BE49-F238E27FC236}">
                <a16:creationId xmlns:a16="http://schemas.microsoft.com/office/drawing/2014/main" id="{618FA62D-371B-4664-8D9C-F08FA54183F1}"/>
              </a:ext>
            </a:extLst>
          </p:cNvPr>
          <p:cNvSpPr/>
          <p:nvPr/>
        </p:nvSpPr>
        <p:spPr>
          <a:xfrm>
            <a:off x="7223399" y="2494300"/>
            <a:ext cx="1059906" cy="1015663"/>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6000" b="1" cap="none" spc="0" dirty="0">
                <a:ln/>
                <a:solidFill>
                  <a:schemeClr val="accent4"/>
                </a:solidFill>
                <a:effectLst/>
              </a:rPr>
              <a:t>3D</a:t>
            </a:r>
          </a:p>
        </p:txBody>
      </p:sp>
    </p:spTree>
    <p:extLst>
      <p:ext uri="{BB962C8B-B14F-4D97-AF65-F5344CB8AC3E}">
        <p14:creationId xmlns:p14="http://schemas.microsoft.com/office/powerpoint/2010/main" val="14631483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903A88BD-B8A2-42A6-80C7-910B4DC5F668}"/>
              </a:ext>
            </a:extLst>
          </p:cNvPr>
          <p:cNvSpPr/>
          <p:nvPr/>
        </p:nvSpPr>
        <p:spPr>
          <a:xfrm>
            <a:off x="2006852" y="1838608"/>
            <a:ext cx="8178296" cy="4600292"/>
          </a:xfrm>
          <a:prstGeom prst="rect">
            <a:avLst/>
          </a:prstGeom>
          <a:solidFill>
            <a:schemeClr val="accent6">
              <a:lumMod val="40000"/>
              <a:lumOff val="60000"/>
            </a:schemeClr>
          </a:solidFill>
          <a:ln>
            <a:noFill/>
          </a:ln>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4400" dirty="0">
              <a:solidFill>
                <a:schemeClr val="tx1"/>
              </a:solidFill>
              <a:latin typeface="+mj-lt"/>
              <a:ea typeface="+mj-ea"/>
              <a:cs typeface="+mj-cs"/>
            </a:endParaRPr>
          </a:p>
        </p:txBody>
      </p:sp>
      <p:sp>
        <p:nvSpPr>
          <p:cNvPr id="2" name="Rectangle 1">
            <a:extLst>
              <a:ext uri="{FF2B5EF4-FFF2-40B4-BE49-F238E27FC236}">
                <a16:creationId xmlns:a16="http://schemas.microsoft.com/office/drawing/2014/main" id="{35B13C77-0270-4403-94A5-3EC39F7E41B2}"/>
              </a:ext>
            </a:extLst>
          </p:cNvPr>
          <p:cNvSpPr/>
          <p:nvPr/>
        </p:nvSpPr>
        <p:spPr>
          <a:xfrm>
            <a:off x="530225" y="419100"/>
            <a:ext cx="11131550" cy="850900"/>
          </a:xfrm>
          <a:prstGeom prst="rect">
            <a:avLst/>
          </a:prstGeom>
          <a:solidFill>
            <a:schemeClr val="accent6">
              <a:lumMod val="40000"/>
              <a:lumOff val="60000"/>
            </a:schemeClr>
          </a:solidFill>
          <a:ln>
            <a:noFill/>
          </a:ln>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400" dirty="0">
                <a:solidFill>
                  <a:schemeClr val="tx1"/>
                </a:solidFill>
                <a:latin typeface="+mj-lt"/>
                <a:ea typeface="+mj-ea"/>
                <a:cs typeface="+mj-cs"/>
              </a:rPr>
              <a:t>Game Designers </a:t>
            </a:r>
          </a:p>
        </p:txBody>
      </p:sp>
      <p:pic>
        <p:nvPicPr>
          <p:cNvPr id="10" name="Picture 2" descr="Creating a Level Blockout for Game Development - Unreal Engine">
            <a:extLst>
              <a:ext uri="{FF2B5EF4-FFF2-40B4-BE49-F238E27FC236}">
                <a16:creationId xmlns:a16="http://schemas.microsoft.com/office/drawing/2014/main" id="{36F1B47D-0ECA-4D8F-9414-FEFC88FB76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06852" y="1838608"/>
            <a:ext cx="8178296" cy="46002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98227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903A88BD-B8A2-42A6-80C7-910B4DC5F668}"/>
              </a:ext>
            </a:extLst>
          </p:cNvPr>
          <p:cNvSpPr/>
          <p:nvPr/>
        </p:nvSpPr>
        <p:spPr>
          <a:xfrm>
            <a:off x="3094439" y="2087562"/>
            <a:ext cx="5801785" cy="4351338"/>
          </a:xfrm>
          <a:prstGeom prst="rect">
            <a:avLst/>
          </a:prstGeom>
          <a:solidFill>
            <a:schemeClr val="accent6">
              <a:lumMod val="40000"/>
              <a:lumOff val="60000"/>
            </a:schemeClr>
          </a:solidFill>
          <a:ln>
            <a:noFill/>
          </a:ln>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4400" dirty="0">
              <a:solidFill>
                <a:schemeClr val="tx1"/>
              </a:solidFill>
              <a:latin typeface="+mj-lt"/>
              <a:ea typeface="+mj-ea"/>
              <a:cs typeface="+mj-cs"/>
            </a:endParaRPr>
          </a:p>
        </p:txBody>
      </p:sp>
      <p:sp>
        <p:nvSpPr>
          <p:cNvPr id="2" name="Rectangle 1">
            <a:extLst>
              <a:ext uri="{FF2B5EF4-FFF2-40B4-BE49-F238E27FC236}">
                <a16:creationId xmlns:a16="http://schemas.microsoft.com/office/drawing/2014/main" id="{35B13C77-0270-4403-94A5-3EC39F7E41B2}"/>
              </a:ext>
            </a:extLst>
          </p:cNvPr>
          <p:cNvSpPr/>
          <p:nvPr/>
        </p:nvSpPr>
        <p:spPr>
          <a:xfrm>
            <a:off x="530225" y="419100"/>
            <a:ext cx="11131550" cy="850900"/>
          </a:xfrm>
          <a:prstGeom prst="rect">
            <a:avLst/>
          </a:prstGeom>
          <a:solidFill>
            <a:schemeClr val="accent6">
              <a:lumMod val="40000"/>
              <a:lumOff val="60000"/>
            </a:schemeClr>
          </a:solidFill>
          <a:ln>
            <a:noFill/>
          </a:ln>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400" dirty="0">
                <a:solidFill>
                  <a:schemeClr val="tx1"/>
                </a:solidFill>
                <a:latin typeface="+mj-lt"/>
                <a:ea typeface="+mj-ea"/>
                <a:cs typeface="+mj-cs"/>
              </a:rPr>
              <a:t>Graphics Card</a:t>
            </a:r>
          </a:p>
        </p:txBody>
      </p:sp>
      <p:pic>
        <p:nvPicPr>
          <p:cNvPr id="16" name="Picture 2" descr="EVGA promises to replace RTX 3090 GPUs that have been bricked by Amazon&amp;#39;s  new online game - NotebookCheck.net News">
            <a:extLst>
              <a:ext uri="{FF2B5EF4-FFF2-40B4-BE49-F238E27FC236}">
                <a16:creationId xmlns:a16="http://schemas.microsoft.com/office/drawing/2014/main" id="{5014C3FD-271D-455A-9CE8-0EFF6F691F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94440" y="2087562"/>
            <a:ext cx="5801784"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60353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AE3C8661-ADAB-4928-9AF8-D49ED5644526}"/>
              </a:ext>
            </a:extLst>
          </p:cNvPr>
          <p:cNvSpPr/>
          <p:nvPr/>
        </p:nvSpPr>
        <p:spPr>
          <a:xfrm>
            <a:off x="2006852" y="1838608"/>
            <a:ext cx="8178296" cy="4600292"/>
          </a:xfrm>
          <a:prstGeom prst="rect">
            <a:avLst/>
          </a:prstGeom>
          <a:solidFill>
            <a:schemeClr val="accent6">
              <a:lumMod val="40000"/>
              <a:lumOff val="60000"/>
            </a:schemeClr>
          </a:solidFill>
          <a:ln>
            <a:noFill/>
          </a:ln>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4400" dirty="0">
              <a:solidFill>
                <a:schemeClr val="tx1"/>
              </a:solidFill>
              <a:latin typeface="+mj-lt"/>
              <a:ea typeface="+mj-ea"/>
              <a:cs typeface="+mj-cs"/>
            </a:endParaRPr>
          </a:p>
        </p:txBody>
      </p:sp>
      <p:sp>
        <p:nvSpPr>
          <p:cNvPr id="2" name="Rectangle 1">
            <a:extLst>
              <a:ext uri="{FF2B5EF4-FFF2-40B4-BE49-F238E27FC236}">
                <a16:creationId xmlns:a16="http://schemas.microsoft.com/office/drawing/2014/main" id="{35B13C77-0270-4403-94A5-3EC39F7E41B2}"/>
              </a:ext>
            </a:extLst>
          </p:cNvPr>
          <p:cNvSpPr/>
          <p:nvPr/>
        </p:nvSpPr>
        <p:spPr>
          <a:xfrm>
            <a:off x="530225" y="419100"/>
            <a:ext cx="11131550" cy="850900"/>
          </a:xfrm>
          <a:prstGeom prst="rect">
            <a:avLst/>
          </a:prstGeom>
          <a:solidFill>
            <a:schemeClr val="accent6">
              <a:lumMod val="40000"/>
              <a:lumOff val="60000"/>
            </a:schemeClr>
          </a:solidFill>
          <a:ln>
            <a:noFill/>
          </a:ln>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400" dirty="0">
                <a:solidFill>
                  <a:schemeClr val="tx1"/>
                </a:solidFill>
                <a:latin typeface="+mj-lt"/>
                <a:ea typeface="+mj-ea"/>
                <a:cs typeface="+mj-cs"/>
              </a:rPr>
              <a:t>3D Animation </a:t>
            </a:r>
          </a:p>
        </p:txBody>
      </p:sp>
      <p:pic>
        <p:nvPicPr>
          <p:cNvPr id="4106" name="Picture 10" descr="ArtStation - Animation Principles - Uni Assessment, Jessica Boan">
            <a:extLst>
              <a:ext uri="{FF2B5EF4-FFF2-40B4-BE49-F238E27FC236}">
                <a16:creationId xmlns:a16="http://schemas.microsoft.com/office/drawing/2014/main" id="{459E7B81-1C06-4A45-A11F-936980C0EFDE}"/>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2006851" y="1838608"/>
            <a:ext cx="8178297" cy="46002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29991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175E625-1E5A-4C3B-BC91-E94F4CD49F3B}"/>
              </a:ext>
            </a:extLst>
          </p:cNvPr>
          <p:cNvSpPr/>
          <p:nvPr/>
        </p:nvSpPr>
        <p:spPr>
          <a:xfrm>
            <a:off x="6221338" y="2213362"/>
            <a:ext cx="4965923" cy="3311638"/>
          </a:xfrm>
          <a:prstGeom prst="rect">
            <a:avLst/>
          </a:prstGeom>
          <a:solidFill>
            <a:schemeClr val="accent6">
              <a:lumMod val="40000"/>
              <a:lumOff val="60000"/>
            </a:schemeClr>
          </a:solidFill>
          <a:ln>
            <a:noFill/>
          </a:ln>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4400" dirty="0">
              <a:solidFill>
                <a:schemeClr val="tx1"/>
              </a:solidFill>
              <a:latin typeface="+mj-lt"/>
              <a:ea typeface="+mj-ea"/>
              <a:cs typeface="+mj-cs"/>
            </a:endParaRPr>
          </a:p>
        </p:txBody>
      </p:sp>
      <p:sp>
        <p:nvSpPr>
          <p:cNvPr id="22" name="Rectangle 21">
            <a:extLst>
              <a:ext uri="{FF2B5EF4-FFF2-40B4-BE49-F238E27FC236}">
                <a16:creationId xmlns:a16="http://schemas.microsoft.com/office/drawing/2014/main" id="{AE3C8661-ADAB-4928-9AF8-D49ED5644526}"/>
              </a:ext>
            </a:extLst>
          </p:cNvPr>
          <p:cNvSpPr/>
          <p:nvPr/>
        </p:nvSpPr>
        <p:spPr>
          <a:xfrm>
            <a:off x="1551862" y="1921095"/>
            <a:ext cx="2968862" cy="4453291"/>
          </a:xfrm>
          <a:prstGeom prst="rect">
            <a:avLst/>
          </a:prstGeom>
          <a:solidFill>
            <a:schemeClr val="accent6">
              <a:lumMod val="40000"/>
              <a:lumOff val="60000"/>
            </a:schemeClr>
          </a:solidFill>
          <a:ln>
            <a:noFill/>
          </a:ln>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4400" dirty="0">
              <a:solidFill>
                <a:schemeClr val="tx1"/>
              </a:solidFill>
              <a:latin typeface="+mj-lt"/>
              <a:ea typeface="+mj-ea"/>
              <a:cs typeface="+mj-cs"/>
            </a:endParaRPr>
          </a:p>
        </p:txBody>
      </p:sp>
      <p:sp>
        <p:nvSpPr>
          <p:cNvPr id="2" name="Rectangle 1">
            <a:extLst>
              <a:ext uri="{FF2B5EF4-FFF2-40B4-BE49-F238E27FC236}">
                <a16:creationId xmlns:a16="http://schemas.microsoft.com/office/drawing/2014/main" id="{35B13C77-0270-4403-94A5-3EC39F7E41B2}"/>
              </a:ext>
            </a:extLst>
          </p:cNvPr>
          <p:cNvSpPr/>
          <p:nvPr/>
        </p:nvSpPr>
        <p:spPr>
          <a:xfrm>
            <a:off x="530225" y="419100"/>
            <a:ext cx="11131550" cy="850900"/>
          </a:xfrm>
          <a:prstGeom prst="rect">
            <a:avLst/>
          </a:prstGeom>
          <a:solidFill>
            <a:schemeClr val="accent6">
              <a:lumMod val="40000"/>
              <a:lumOff val="60000"/>
            </a:schemeClr>
          </a:solidFill>
          <a:ln>
            <a:noFill/>
          </a:ln>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400" dirty="0">
                <a:solidFill>
                  <a:schemeClr val="tx1"/>
                </a:solidFill>
                <a:latin typeface="+mj-lt"/>
                <a:ea typeface="+mj-ea"/>
                <a:cs typeface="+mj-cs"/>
              </a:rPr>
              <a:t>Why people use 3D animation?</a:t>
            </a:r>
          </a:p>
        </p:txBody>
      </p:sp>
      <p:pic>
        <p:nvPicPr>
          <p:cNvPr id="8" name="Picture 2" descr="Toy Story 4 | Disney Movies">
            <a:extLst>
              <a:ext uri="{FF2B5EF4-FFF2-40B4-BE49-F238E27FC236}">
                <a16:creationId xmlns:a16="http://schemas.microsoft.com/office/drawing/2014/main" id="{CF86DB36-6CC3-40D4-8E03-1FF476741A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51862" y="1921095"/>
            <a:ext cx="2968861" cy="445329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The Best CGI Characters in Movie History">
            <a:extLst>
              <a:ext uri="{FF2B5EF4-FFF2-40B4-BE49-F238E27FC236}">
                <a16:creationId xmlns:a16="http://schemas.microsoft.com/office/drawing/2014/main" id="{8006D4FC-9D3F-4DE0-8019-3E7040251D5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21337" y="2213362"/>
            <a:ext cx="4965924" cy="33116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45521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175E625-1E5A-4C3B-BC91-E94F4CD49F3B}"/>
              </a:ext>
            </a:extLst>
          </p:cNvPr>
          <p:cNvSpPr/>
          <p:nvPr/>
        </p:nvSpPr>
        <p:spPr>
          <a:xfrm>
            <a:off x="5601534" y="2770640"/>
            <a:ext cx="5431066" cy="2837732"/>
          </a:xfrm>
          <a:prstGeom prst="rect">
            <a:avLst/>
          </a:prstGeom>
          <a:solidFill>
            <a:schemeClr val="accent6">
              <a:lumMod val="40000"/>
              <a:lumOff val="60000"/>
            </a:schemeClr>
          </a:solidFill>
          <a:ln>
            <a:noFill/>
          </a:ln>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4400" dirty="0">
              <a:solidFill>
                <a:schemeClr val="tx1"/>
              </a:solidFill>
              <a:latin typeface="+mj-lt"/>
              <a:ea typeface="+mj-ea"/>
              <a:cs typeface="+mj-cs"/>
            </a:endParaRPr>
          </a:p>
        </p:txBody>
      </p:sp>
      <p:sp>
        <p:nvSpPr>
          <p:cNvPr id="22" name="Rectangle 21">
            <a:extLst>
              <a:ext uri="{FF2B5EF4-FFF2-40B4-BE49-F238E27FC236}">
                <a16:creationId xmlns:a16="http://schemas.microsoft.com/office/drawing/2014/main" id="{AE3C8661-ADAB-4928-9AF8-D49ED5644526}"/>
              </a:ext>
            </a:extLst>
          </p:cNvPr>
          <p:cNvSpPr/>
          <p:nvPr/>
        </p:nvSpPr>
        <p:spPr>
          <a:xfrm>
            <a:off x="1551862" y="2817586"/>
            <a:ext cx="2790787" cy="2790786"/>
          </a:xfrm>
          <a:prstGeom prst="rect">
            <a:avLst/>
          </a:prstGeom>
          <a:solidFill>
            <a:schemeClr val="accent6">
              <a:lumMod val="40000"/>
              <a:lumOff val="60000"/>
            </a:schemeClr>
          </a:solidFill>
          <a:ln>
            <a:noFill/>
          </a:ln>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4400" dirty="0">
              <a:solidFill>
                <a:schemeClr val="tx1"/>
              </a:solidFill>
              <a:latin typeface="+mj-lt"/>
              <a:ea typeface="+mj-ea"/>
              <a:cs typeface="+mj-cs"/>
            </a:endParaRPr>
          </a:p>
        </p:txBody>
      </p:sp>
      <p:sp>
        <p:nvSpPr>
          <p:cNvPr id="2" name="Rectangle 1">
            <a:extLst>
              <a:ext uri="{FF2B5EF4-FFF2-40B4-BE49-F238E27FC236}">
                <a16:creationId xmlns:a16="http://schemas.microsoft.com/office/drawing/2014/main" id="{35B13C77-0270-4403-94A5-3EC39F7E41B2}"/>
              </a:ext>
            </a:extLst>
          </p:cNvPr>
          <p:cNvSpPr/>
          <p:nvPr/>
        </p:nvSpPr>
        <p:spPr>
          <a:xfrm>
            <a:off x="530225" y="419100"/>
            <a:ext cx="11131550" cy="850900"/>
          </a:xfrm>
          <a:prstGeom prst="rect">
            <a:avLst/>
          </a:prstGeom>
          <a:solidFill>
            <a:schemeClr val="accent6">
              <a:lumMod val="40000"/>
              <a:lumOff val="60000"/>
            </a:schemeClr>
          </a:solidFill>
          <a:ln>
            <a:noFill/>
          </a:ln>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400" dirty="0">
                <a:solidFill>
                  <a:schemeClr val="tx1"/>
                </a:solidFill>
                <a:latin typeface="+mj-lt"/>
                <a:ea typeface="+mj-ea"/>
                <a:cs typeface="+mj-cs"/>
              </a:rPr>
              <a:t>Who uses 3D image for animation?</a:t>
            </a:r>
          </a:p>
        </p:txBody>
      </p:sp>
      <p:pic>
        <p:nvPicPr>
          <p:cNvPr id="10" name="Picture 2" descr="Walt Disney Studios India (@DisneyStudiosIN) | Twitter">
            <a:extLst>
              <a:ext uri="{FF2B5EF4-FFF2-40B4-BE49-F238E27FC236}">
                <a16:creationId xmlns:a16="http://schemas.microsoft.com/office/drawing/2014/main" id="{CA383040-4DA9-434B-8C58-8ED0F4142E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51862" y="2817586"/>
            <a:ext cx="2790786" cy="279078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Universal Studios | Disney Wiki | Fandom">
            <a:extLst>
              <a:ext uri="{FF2B5EF4-FFF2-40B4-BE49-F238E27FC236}">
                <a16:creationId xmlns:a16="http://schemas.microsoft.com/office/drawing/2014/main" id="{2314C0CC-A908-4530-A980-AA193D3DE3A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01535" y="2770640"/>
            <a:ext cx="5431066" cy="28377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66477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EF1E7CC-AFB7-4171-9E17-9988C17C268E}"/>
              </a:ext>
            </a:extLst>
          </p:cNvPr>
          <p:cNvSpPr/>
          <p:nvPr/>
        </p:nvSpPr>
        <p:spPr>
          <a:xfrm>
            <a:off x="276225" y="223709"/>
            <a:ext cx="11639550" cy="6318250"/>
          </a:xfrm>
          <a:prstGeom prst="rect">
            <a:avLst/>
          </a:prstGeom>
          <a:solidFill>
            <a:schemeClr val="accent6">
              <a:lumMod val="40000"/>
              <a:lumOff val="60000"/>
            </a:schemeClr>
          </a:solidFill>
          <a:ln>
            <a:noFill/>
          </a:ln>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9138AE8B-C093-4007-BDF8-BA87A31C54BE}"/>
              </a:ext>
            </a:extLst>
          </p:cNvPr>
          <p:cNvSpPr/>
          <p:nvPr/>
        </p:nvSpPr>
        <p:spPr>
          <a:xfrm>
            <a:off x="276225" y="2967335"/>
            <a:ext cx="11520990" cy="830997"/>
          </a:xfrm>
          <a:prstGeom prst="rect">
            <a:avLst/>
          </a:prstGeom>
          <a:noFill/>
        </p:spPr>
        <p:txBody>
          <a:bodyPr wrap="square" lIns="91440" tIns="45720" rIns="91440" bIns="45720">
            <a:spAutoFit/>
          </a:bodyPr>
          <a:lstStyle/>
          <a:p>
            <a:pPr algn="ctr"/>
            <a:r>
              <a:rPr lang="en-US" sz="4800" cap="none" spc="0" dirty="0">
                <a:ln w="0"/>
                <a:solidFill>
                  <a:schemeClr val="tx1"/>
                </a:solidFill>
                <a:latin typeface="Arial Black" panose="020B0A04020102020204" pitchFamily="34" charset="0"/>
              </a:rPr>
              <a:t>Now lets begin!</a:t>
            </a:r>
            <a:endParaRPr lang="en-US" sz="4800" cap="none" spc="0" dirty="0">
              <a:ln w="0"/>
              <a:solidFill>
                <a:schemeClr val="tx1"/>
              </a:solidFill>
            </a:endParaRPr>
          </a:p>
        </p:txBody>
      </p:sp>
    </p:spTree>
    <p:extLst>
      <p:ext uri="{BB962C8B-B14F-4D97-AF65-F5344CB8AC3E}">
        <p14:creationId xmlns:p14="http://schemas.microsoft.com/office/powerpoint/2010/main" val="4814064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B13C77-0270-4403-94A5-3EC39F7E41B2}"/>
              </a:ext>
            </a:extLst>
          </p:cNvPr>
          <p:cNvSpPr/>
          <p:nvPr/>
        </p:nvSpPr>
        <p:spPr>
          <a:xfrm>
            <a:off x="530225" y="419100"/>
            <a:ext cx="11131550" cy="850900"/>
          </a:xfrm>
          <a:prstGeom prst="rect">
            <a:avLst/>
          </a:prstGeom>
          <a:solidFill>
            <a:schemeClr val="accent6">
              <a:lumMod val="40000"/>
              <a:lumOff val="60000"/>
            </a:schemeClr>
          </a:solidFill>
          <a:ln>
            <a:noFill/>
          </a:ln>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400" dirty="0">
                <a:solidFill>
                  <a:schemeClr val="tx1"/>
                </a:solidFill>
                <a:latin typeface="+mj-lt"/>
                <a:ea typeface="+mj-ea"/>
                <a:cs typeface="+mj-cs"/>
              </a:rPr>
              <a:t>Where can we apply 3D images?</a:t>
            </a:r>
          </a:p>
        </p:txBody>
      </p:sp>
      <p:pic>
        <p:nvPicPr>
          <p:cNvPr id="9" name="Picture 4">
            <a:extLst>
              <a:ext uri="{FF2B5EF4-FFF2-40B4-BE49-F238E27FC236}">
                <a16:creationId xmlns:a16="http://schemas.microsoft.com/office/drawing/2014/main" id="{0658693E-76FA-4BEA-90B4-AA7F8F7772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0759" y="1809372"/>
            <a:ext cx="2931743" cy="787906"/>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descr="Autodesk Maya Logo Download Vector">
            <a:extLst>
              <a:ext uri="{FF2B5EF4-FFF2-40B4-BE49-F238E27FC236}">
                <a16:creationId xmlns:a16="http://schemas.microsoft.com/office/drawing/2014/main" id="{47A9FC88-3AC5-4BEE-97AB-719C2805969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2651" y="1639407"/>
            <a:ext cx="3054203" cy="1014488"/>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a:extLst>
              <a:ext uri="{FF2B5EF4-FFF2-40B4-BE49-F238E27FC236}">
                <a16:creationId xmlns:a16="http://schemas.microsoft.com/office/drawing/2014/main" id="{1F7F82A4-044C-4301-81E5-FF55655CE00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58007" y="1565641"/>
            <a:ext cx="1003490" cy="100349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D863BFE-400E-4B91-A88D-7ACBEF461F5C}"/>
              </a:ext>
            </a:extLst>
          </p:cNvPr>
          <p:cNvSpPr/>
          <p:nvPr/>
        </p:nvSpPr>
        <p:spPr>
          <a:xfrm flipV="1">
            <a:off x="463940" y="2753788"/>
            <a:ext cx="3054203" cy="45719"/>
          </a:xfrm>
          <a:prstGeom prst="rect">
            <a:avLst/>
          </a:prstGeom>
          <a:solidFill>
            <a:schemeClr val="accent1">
              <a:lumMod val="20000"/>
              <a:lumOff val="80000"/>
            </a:schemeClr>
          </a:solidFill>
          <a:ln>
            <a:noFill/>
          </a:ln>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4400" dirty="0">
              <a:solidFill>
                <a:schemeClr val="tx1"/>
              </a:solidFill>
              <a:latin typeface="+mj-lt"/>
              <a:ea typeface="+mj-ea"/>
              <a:cs typeface="+mj-cs"/>
            </a:endParaRPr>
          </a:p>
        </p:txBody>
      </p:sp>
      <p:sp>
        <p:nvSpPr>
          <p:cNvPr id="14" name="Rectangle 13">
            <a:extLst>
              <a:ext uri="{FF2B5EF4-FFF2-40B4-BE49-F238E27FC236}">
                <a16:creationId xmlns:a16="http://schemas.microsoft.com/office/drawing/2014/main" id="{66CDB488-F6EF-4D7E-8249-81044BCCB36A}"/>
              </a:ext>
            </a:extLst>
          </p:cNvPr>
          <p:cNvSpPr/>
          <p:nvPr/>
        </p:nvSpPr>
        <p:spPr>
          <a:xfrm flipV="1">
            <a:off x="1308840" y="2736194"/>
            <a:ext cx="1364402" cy="45719"/>
          </a:xfrm>
          <a:prstGeom prst="rect">
            <a:avLst/>
          </a:prstGeom>
          <a:solidFill>
            <a:schemeClr val="accent1">
              <a:lumMod val="20000"/>
              <a:lumOff val="80000"/>
            </a:schemeClr>
          </a:solidFill>
          <a:ln>
            <a:noFill/>
          </a:ln>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4400" dirty="0">
              <a:solidFill>
                <a:schemeClr val="tx1"/>
              </a:solidFill>
              <a:latin typeface="+mj-lt"/>
              <a:ea typeface="+mj-ea"/>
              <a:cs typeface="+mj-cs"/>
            </a:endParaRPr>
          </a:p>
        </p:txBody>
      </p:sp>
      <p:sp>
        <p:nvSpPr>
          <p:cNvPr id="15" name="Rectangle 14">
            <a:extLst>
              <a:ext uri="{FF2B5EF4-FFF2-40B4-BE49-F238E27FC236}">
                <a16:creationId xmlns:a16="http://schemas.microsoft.com/office/drawing/2014/main" id="{D41D8B71-A6DD-4368-8897-8549C81D0943}"/>
              </a:ext>
            </a:extLst>
          </p:cNvPr>
          <p:cNvSpPr/>
          <p:nvPr/>
        </p:nvSpPr>
        <p:spPr>
          <a:xfrm>
            <a:off x="384613" y="2762520"/>
            <a:ext cx="3173428" cy="45719"/>
          </a:xfrm>
          <a:prstGeom prst="rect">
            <a:avLst/>
          </a:prstGeom>
          <a:solidFill>
            <a:schemeClr val="accent1">
              <a:lumMod val="20000"/>
              <a:lumOff val="80000"/>
            </a:schemeClr>
          </a:solidFill>
          <a:ln>
            <a:noFill/>
          </a:ln>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4400" dirty="0">
              <a:solidFill>
                <a:schemeClr val="tx1"/>
              </a:solidFill>
              <a:latin typeface="+mj-lt"/>
              <a:ea typeface="+mj-ea"/>
              <a:cs typeface="+mj-cs"/>
            </a:endParaRPr>
          </a:p>
        </p:txBody>
      </p:sp>
      <p:pic>
        <p:nvPicPr>
          <p:cNvPr id="16" name="Picture 2" descr="Blender 2.9: Animation Tutorial – 6 Easy Steps | All3DP">
            <a:extLst>
              <a:ext uri="{FF2B5EF4-FFF2-40B4-BE49-F238E27FC236}">
                <a16:creationId xmlns:a16="http://schemas.microsoft.com/office/drawing/2014/main" id="{E5E9624F-965D-4197-8D07-1ACCDAB1C47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94637" y="1809372"/>
            <a:ext cx="6290583" cy="4717938"/>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Autodesk 3Ds Max 2008 buy online">
            <a:extLst>
              <a:ext uri="{FF2B5EF4-FFF2-40B4-BE49-F238E27FC236}">
                <a16:creationId xmlns:a16="http://schemas.microsoft.com/office/drawing/2014/main" id="{73F92E96-C21C-4C45-90B5-0069EB2D6C3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25783" y="2362201"/>
            <a:ext cx="6878642" cy="3869236"/>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a:extLst>
              <a:ext uri="{FF2B5EF4-FFF2-40B4-BE49-F238E27FC236}">
                <a16:creationId xmlns:a16="http://schemas.microsoft.com/office/drawing/2014/main" id="{BCCC0FAD-255B-41AA-A0AD-597B5C0149A9}"/>
              </a:ext>
            </a:extLst>
          </p:cNvPr>
          <p:cNvPicPr>
            <a:picLocks noChangeAspect="1"/>
          </p:cNvPicPr>
          <p:nvPr/>
        </p:nvPicPr>
        <p:blipFill>
          <a:blip r:embed="rId8"/>
          <a:stretch>
            <a:fillRect/>
          </a:stretch>
        </p:blipFill>
        <p:spPr>
          <a:xfrm>
            <a:off x="6452064" y="2362201"/>
            <a:ext cx="3638993" cy="3609165"/>
          </a:xfrm>
          <a:prstGeom prst="rect">
            <a:avLst/>
          </a:prstGeom>
        </p:spPr>
      </p:pic>
    </p:spTree>
    <p:extLst>
      <p:ext uri="{BB962C8B-B14F-4D97-AF65-F5344CB8AC3E}">
        <p14:creationId xmlns:p14="http://schemas.microsoft.com/office/powerpoint/2010/main" val="1741575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6" presetClass="entr" presetSubtype="37"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animEffect transition="in" filter="barn(outVertical)">
                                      <p:cBhvr>
                                        <p:cTn id="9" dur="500"/>
                                        <p:tgtEl>
                                          <p:spTgt spid="13"/>
                                        </p:tgtEl>
                                      </p:cBhvr>
                                    </p:animEffect>
                                  </p:childTnLst>
                                </p:cTn>
                              </p:par>
                            </p:childTnLst>
                          </p:cTn>
                        </p:par>
                        <p:par>
                          <p:cTn id="10" fill="hold">
                            <p:stCondLst>
                              <p:cond delay="500"/>
                            </p:stCondLst>
                            <p:childTnLst>
                              <p:par>
                                <p:cTn id="11" presetID="1" presetClass="entr" presetSubtype="0" fill="hold" nodeType="after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9"/>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13"/>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16"/>
                                        </p:tgtEl>
                                        <p:attrNameLst>
                                          <p:attrName>style.visibility</p:attrName>
                                        </p:attrNameLst>
                                      </p:cBhvr>
                                      <p:to>
                                        <p:strVal val="hidden"/>
                                      </p:to>
                                    </p:set>
                                  </p:childTnLst>
                                </p:cTn>
                              </p:par>
                              <p:par>
                                <p:cTn id="21" presetID="1" presetClass="entr" presetSubtype="0" fill="hold" nodeType="withEffect">
                                  <p:stCondLst>
                                    <p:cond delay="0"/>
                                  </p:stCondLst>
                                  <p:childTnLst>
                                    <p:set>
                                      <p:cBhvr>
                                        <p:cTn id="22" dur="1" fill="hold">
                                          <p:stCondLst>
                                            <p:cond delay="0"/>
                                          </p:stCondLst>
                                        </p:cTn>
                                        <p:tgtEl>
                                          <p:spTgt spid="6146"/>
                                        </p:tgtEl>
                                        <p:attrNameLst>
                                          <p:attrName>style.visibility</p:attrName>
                                        </p:attrNameLst>
                                      </p:cBhvr>
                                      <p:to>
                                        <p:strVal val="visible"/>
                                      </p:to>
                                    </p:set>
                                  </p:childTnLst>
                                </p:cTn>
                              </p:par>
                              <p:par>
                                <p:cTn id="23" presetID="16" presetClass="entr" presetSubtype="37"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barn(outVertical)">
                                      <p:cBhvr>
                                        <p:cTn id="25" dur="500"/>
                                        <p:tgtEl>
                                          <p:spTgt spid="15"/>
                                        </p:tgtEl>
                                      </p:cBhvr>
                                    </p:animEffect>
                                  </p:childTnLst>
                                </p:cTn>
                              </p:par>
                            </p:childTnLst>
                          </p:cTn>
                        </p:par>
                        <p:par>
                          <p:cTn id="26" fill="hold">
                            <p:stCondLst>
                              <p:cond delay="500"/>
                            </p:stCondLst>
                            <p:childTnLst>
                              <p:par>
                                <p:cTn id="27" presetID="1" presetClass="entr" presetSubtype="0" fill="hold" nodeType="after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nodeType="clickEffect">
                                  <p:stCondLst>
                                    <p:cond delay="0"/>
                                  </p:stCondLst>
                                  <p:childTnLst>
                                    <p:set>
                                      <p:cBhvr>
                                        <p:cTn id="32" dur="1" fill="hold">
                                          <p:stCondLst>
                                            <p:cond delay="0"/>
                                          </p:stCondLst>
                                        </p:cTn>
                                        <p:tgtEl>
                                          <p:spTgt spid="6146"/>
                                        </p:tgtEl>
                                        <p:attrNameLst>
                                          <p:attrName>style.visibility</p:attrName>
                                        </p:attrNameLst>
                                      </p:cBhvr>
                                      <p:to>
                                        <p:strVal val="hidden"/>
                                      </p:to>
                                    </p:set>
                                  </p:childTnLst>
                                </p:cTn>
                              </p:par>
                              <p:par>
                                <p:cTn id="33" presetID="1" presetClass="exit" presetSubtype="0" fill="hold" grpId="1" nodeType="withEffect">
                                  <p:stCondLst>
                                    <p:cond delay="0"/>
                                  </p:stCondLst>
                                  <p:childTnLst>
                                    <p:set>
                                      <p:cBhvr>
                                        <p:cTn id="34" dur="1" fill="hold">
                                          <p:stCondLst>
                                            <p:cond delay="0"/>
                                          </p:stCondLst>
                                        </p:cTn>
                                        <p:tgtEl>
                                          <p:spTgt spid="15"/>
                                        </p:tgtEl>
                                        <p:attrNameLst>
                                          <p:attrName>style.visibility</p:attrName>
                                        </p:attrNameLst>
                                      </p:cBhvr>
                                      <p:to>
                                        <p:strVal val="hidden"/>
                                      </p:to>
                                    </p:set>
                                  </p:childTnLst>
                                </p:cTn>
                              </p:par>
                            </p:childTnLst>
                          </p:cTn>
                        </p:par>
                        <p:par>
                          <p:cTn id="35" fill="hold">
                            <p:stCondLst>
                              <p:cond delay="0"/>
                            </p:stCondLst>
                            <p:childTnLst>
                              <p:par>
                                <p:cTn id="36" presetID="1" presetClass="exit" presetSubtype="0" fill="hold" nodeType="afterEffect">
                                  <p:stCondLst>
                                    <p:cond delay="0"/>
                                  </p:stCondLst>
                                  <p:childTnLst>
                                    <p:set>
                                      <p:cBhvr>
                                        <p:cTn id="37" dur="1" fill="hold">
                                          <p:stCondLst>
                                            <p:cond delay="0"/>
                                          </p:stCondLst>
                                        </p:cTn>
                                        <p:tgtEl>
                                          <p:spTgt spid="17"/>
                                        </p:tgtEl>
                                        <p:attrNameLst>
                                          <p:attrName>style.visibility</p:attrName>
                                        </p:attrNameLst>
                                      </p:cBhvr>
                                      <p:to>
                                        <p:strVal val="hidden"/>
                                      </p:to>
                                    </p:set>
                                  </p:childTnLst>
                                </p:cTn>
                              </p:par>
                              <p:par>
                                <p:cTn id="38" presetID="1" presetClass="entr" presetSubtype="0" fill="hold" nodeType="withEffect">
                                  <p:stCondLst>
                                    <p:cond delay="0"/>
                                  </p:stCondLst>
                                  <p:childTnLst>
                                    <p:set>
                                      <p:cBhvr>
                                        <p:cTn id="39" dur="1" fill="hold">
                                          <p:stCondLst>
                                            <p:cond delay="0"/>
                                          </p:stCondLst>
                                        </p:cTn>
                                        <p:tgtEl>
                                          <p:spTgt spid="6148"/>
                                        </p:tgtEl>
                                        <p:attrNameLst>
                                          <p:attrName>style.visibility</p:attrName>
                                        </p:attrNameLst>
                                      </p:cBhvr>
                                      <p:to>
                                        <p:strVal val="visible"/>
                                      </p:to>
                                    </p:set>
                                  </p:childTnLst>
                                </p:cTn>
                              </p:par>
                              <p:par>
                                <p:cTn id="40" presetID="16" presetClass="entr" presetSubtype="37" fill="hold" grpId="0" nodeType="with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barn(outVertical)">
                                      <p:cBhvr>
                                        <p:cTn id="42" dur="500"/>
                                        <p:tgtEl>
                                          <p:spTgt spid="14"/>
                                        </p:tgtEl>
                                      </p:cBhvr>
                                    </p:animEffect>
                                  </p:childTnLst>
                                </p:cTn>
                              </p:par>
                            </p:childTnLst>
                          </p:cTn>
                        </p:par>
                        <p:par>
                          <p:cTn id="43" fill="hold">
                            <p:stCondLst>
                              <p:cond delay="500"/>
                            </p:stCondLst>
                            <p:childTnLst>
                              <p:par>
                                <p:cTn id="44" presetID="1" presetClass="entr" presetSubtype="0" fill="hold" nodeType="afterEffect">
                                  <p:stCondLst>
                                    <p:cond delay="0"/>
                                  </p:stCondLst>
                                  <p:childTnLst>
                                    <p:set>
                                      <p:cBhvr>
                                        <p:cTn id="45"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14" grpId="0" animBg="1"/>
      <p:bldP spid="15" grpId="0" animBg="1"/>
      <p:bldP spid="15" grpId="1"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4E6EA89-A8C6-4EBA-8AD2-44EF5232CB0A}"/>
              </a:ext>
            </a:extLst>
          </p:cNvPr>
          <p:cNvSpPr txBox="1"/>
          <p:nvPr/>
        </p:nvSpPr>
        <p:spPr>
          <a:xfrm>
            <a:off x="1033942" y="1958640"/>
            <a:ext cx="9720744" cy="584775"/>
          </a:xfrm>
          <a:prstGeom prst="rect">
            <a:avLst/>
          </a:prstGeom>
          <a:noFill/>
        </p:spPr>
        <p:txBody>
          <a:bodyPr wrap="square">
            <a:spAutoFit/>
          </a:bodyPr>
          <a:lstStyle/>
          <a:p>
            <a:r>
              <a:rPr lang="en-US" sz="3200" b="0" i="0" u="none" strike="noStrike" dirty="0">
                <a:solidFill>
                  <a:srgbClr val="FCC28C"/>
                </a:solidFill>
                <a:effectLst/>
                <a:highlight>
                  <a:srgbClr val="000000"/>
                </a:highlight>
                <a:latin typeface="Consolas" panose="020B0609020204030204" pitchFamily="49" charset="0"/>
              </a:rPr>
              <a:t>from</a:t>
            </a:r>
            <a:r>
              <a:rPr lang="en-US" sz="3200" b="0" i="0" u="none" strike="noStrike" dirty="0">
                <a:solidFill>
                  <a:srgbClr val="FFFFFF"/>
                </a:solidFill>
                <a:effectLst/>
                <a:highlight>
                  <a:srgbClr val="000000"/>
                </a:highlight>
                <a:latin typeface="Consolas" panose="020B0609020204030204" pitchFamily="49" charset="0"/>
              </a:rPr>
              <a:t> mpl_toolkits.mplot3d </a:t>
            </a:r>
            <a:r>
              <a:rPr lang="en-US" sz="3200" b="0" i="0" u="none" strike="noStrike" dirty="0">
                <a:solidFill>
                  <a:srgbClr val="FCC28C"/>
                </a:solidFill>
                <a:effectLst/>
                <a:highlight>
                  <a:srgbClr val="000000"/>
                </a:highlight>
                <a:latin typeface="Consolas" panose="020B0609020204030204" pitchFamily="49" charset="0"/>
              </a:rPr>
              <a:t>import</a:t>
            </a:r>
            <a:r>
              <a:rPr lang="en-US" sz="3200" b="0" i="0" u="none" strike="noStrike" dirty="0">
                <a:solidFill>
                  <a:srgbClr val="FFFFFF"/>
                </a:solidFill>
                <a:effectLst/>
                <a:highlight>
                  <a:srgbClr val="000000"/>
                </a:highlight>
                <a:latin typeface="Consolas" panose="020B0609020204030204" pitchFamily="49" charset="0"/>
              </a:rPr>
              <a:t> Axes3D</a:t>
            </a:r>
            <a:endParaRPr lang="en-US" sz="3200" dirty="0">
              <a:highlight>
                <a:srgbClr val="000000"/>
              </a:highlight>
            </a:endParaRPr>
          </a:p>
        </p:txBody>
      </p:sp>
      <p:sp>
        <p:nvSpPr>
          <p:cNvPr id="4" name="Rectangle 3">
            <a:extLst>
              <a:ext uri="{FF2B5EF4-FFF2-40B4-BE49-F238E27FC236}">
                <a16:creationId xmlns:a16="http://schemas.microsoft.com/office/drawing/2014/main" id="{B4D71E97-A81A-42D7-BD51-5664F1176053}"/>
              </a:ext>
            </a:extLst>
          </p:cNvPr>
          <p:cNvSpPr/>
          <p:nvPr/>
        </p:nvSpPr>
        <p:spPr>
          <a:xfrm>
            <a:off x="530225" y="419100"/>
            <a:ext cx="11131550" cy="850900"/>
          </a:xfrm>
          <a:prstGeom prst="rect">
            <a:avLst/>
          </a:prstGeom>
          <a:solidFill>
            <a:schemeClr val="accent6">
              <a:lumMod val="40000"/>
              <a:lumOff val="60000"/>
            </a:schemeClr>
          </a:solidFill>
          <a:ln>
            <a:noFill/>
          </a:ln>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400" dirty="0">
                <a:solidFill>
                  <a:schemeClr val="tx1"/>
                </a:solidFill>
                <a:latin typeface="+mj-lt"/>
                <a:ea typeface="+mj-ea"/>
                <a:cs typeface="+mj-cs"/>
              </a:rPr>
              <a:t>Python 3D image</a:t>
            </a:r>
          </a:p>
        </p:txBody>
      </p:sp>
      <p:sp>
        <p:nvSpPr>
          <p:cNvPr id="6" name="TextBox 5">
            <a:extLst>
              <a:ext uri="{FF2B5EF4-FFF2-40B4-BE49-F238E27FC236}">
                <a16:creationId xmlns:a16="http://schemas.microsoft.com/office/drawing/2014/main" id="{EE77F5A3-A379-4377-B579-AF56A065BB5C}"/>
              </a:ext>
            </a:extLst>
          </p:cNvPr>
          <p:cNvSpPr txBox="1"/>
          <p:nvPr/>
        </p:nvSpPr>
        <p:spPr>
          <a:xfrm>
            <a:off x="2116123" y="3003150"/>
            <a:ext cx="6094602" cy="2062103"/>
          </a:xfrm>
          <a:prstGeom prst="rect">
            <a:avLst/>
          </a:prstGeom>
          <a:noFill/>
        </p:spPr>
        <p:txBody>
          <a:bodyPr wrap="square">
            <a:spAutoFit/>
          </a:bodyPr>
          <a:lstStyle/>
          <a:p>
            <a:pPr marL="457200" indent="-457200">
              <a:buFont typeface="Arial" panose="020B0604020202020204" pitchFamily="34" charset="0"/>
              <a:buChar char="•"/>
            </a:pPr>
            <a:r>
              <a:rPr lang="en-US" sz="3200" dirty="0"/>
              <a:t>Scatter</a:t>
            </a:r>
          </a:p>
          <a:p>
            <a:pPr marL="457200" indent="-457200">
              <a:buFont typeface="Arial" panose="020B0604020202020204" pitchFamily="34" charset="0"/>
              <a:buChar char="•"/>
            </a:pPr>
            <a:r>
              <a:rPr lang="en-US" sz="3200" dirty="0"/>
              <a:t>Surf</a:t>
            </a:r>
          </a:p>
          <a:p>
            <a:pPr marL="457200" indent="-457200">
              <a:buFont typeface="Arial" panose="020B0604020202020204" pitchFamily="34" charset="0"/>
              <a:buChar char="•"/>
            </a:pPr>
            <a:r>
              <a:rPr lang="en-US" sz="3200" dirty="0"/>
              <a:t>line</a:t>
            </a:r>
          </a:p>
          <a:p>
            <a:pPr marL="457200" indent="-457200">
              <a:buFont typeface="Arial" panose="020B0604020202020204" pitchFamily="34" charset="0"/>
              <a:buChar char="•"/>
            </a:pPr>
            <a:r>
              <a:rPr lang="en-US" sz="3200" dirty="0"/>
              <a:t>mesh</a:t>
            </a:r>
          </a:p>
        </p:txBody>
      </p:sp>
    </p:spTree>
    <p:extLst>
      <p:ext uri="{BB962C8B-B14F-4D97-AF65-F5344CB8AC3E}">
        <p14:creationId xmlns:p14="http://schemas.microsoft.com/office/powerpoint/2010/main" val="3728990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F83514A-1BB3-4BD0-BF29-EBA3B05E00B3}"/>
              </a:ext>
            </a:extLst>
          </p:cNvPr>
          <p:cNvSpPr/>
          <p:nvPr/>
        </p:nvSpPr>
        <p:spPr>
          <a:xfrm>
            <a:off x="4697728" y="2644170"/>
            <a:ext cx="6212598" cy="1569660"/>
          </a:xfrm>
          <a:prstGeom prst="rect">
            <a:avLst/>
          </a:prstGeom>
          <a:noFill/>
        </p:spPr>
        <p:txBody>
          <a:bodyPr wrap="none" lIns="91440" tIns="45720" rIns="91440" bIns="45720">
            <a:spAutoFit/>
          </a:bodyPr>
          <a:lstStyle/>
          <a:p>
            <a:pPr algn="ctr"/>
            <a:r>
              <a:rPr lang="en-US" sz="9600" dirty="0">
                <a:ln w="0"/>
                <a:effectLst>
                  <a:outerShdw blurRad="38100" dist="19050" dir="2700000" algn="tl" rotWithShape="0">
                    <a:schemeClr val="dk1">
                      <a:alpha val="40000"/>
                    </a:schemeClr>
                  </a:outerShdw>
                </a:effectLst>
              </a:rPr>
              <a:t>Scatter Plot </a:t>
            </a:r>
            <a:endParaRPr lang="en-US" sz="9600" b="0" cap="none" spc="0" dirty="0">
              <a:ln w="0"/>
              <a:solidFill>
                <a:schemeClr val="tx1"/>
              </a:solidFill>
              <a:effectLst>
                <a:outerShdw blurRad="38100" dist="19050" dir="2700000" algn="tl" rotWithShape="0">
                  <a:schemeClr val="dk1">
                    <a:alpha val="40000"/>
                  </a:schemeClr>
                </a:outerShdw>
              </a:effectLst>
            </a:endParaRPr>
          </a:p>
        </p:txBody>
      </p:sp>
      <p:sp>
        <p:nvSpPr>
          <p:cNvPr id="5" name="Rectangle 4">
            <a:extLst>
              <a:ext uri="{FF2B5EF4-FFF2-40B4-BE49-F238E27FC236}">
                <a16:creationId xmlns:a16="http://schemas.microsoft.com/office/drawing/2014/main" id="{7A58F259-C599-4628-B5C5-9AF88B15507C}"/>
              </a:ext>
            </a:extLst>
          </p:cNvPr>
          <p:cNvSpPr/>
          <p:nvPr/>
        </p:nvSpPr>
        <p:spPr>
          <a:xfrm>
            <a:off x="0" y="1962364"/>
            <a:ext cx="4289910" cy="4202130"/>
          </a:xfrm>
          <a:prstGeom prst="rect">
            <a:avLst/>
          </a:prstGeom>
          <a:solidFill>
            <a:srgbClr val="C5CD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1E392818-785F-4A15-AB17-65EB7018C593}"/>
              </a:ext>
            </a:extLst>
          </p:cNvPr>
          <p:cNvSpPr/>
          <p:nvPr/>
        </p:nvSpPr>
        <p:spPr>
          <a:xfrm>
            <a:off x="5312773" y="2644170"/>
            <a:ext cx="1566454" cy="1569660"/>
          </a:xfrm>
          <a:prstGeom prst="rect">
            <a:avLst/>
          </a:prstGeom>
          <a:solidFill>
            <a:srgbClr val="C5CDCE"/>
          </a:solidFill>
        </p:spPr>
        <p:txBody>
          <a:bodyPr wrap="square" lIns="91440" tIns="45720" rIns="91440" bIns="45720">
            <a:spAutoFit/>
          </a:bodyPr>
          <a:lstStyle/>
          <a:p>
            <a:pPr algn="ctr"/>
            <a:r>
              <a:rPr lang="en-US" sz="9600" dirty="0">
                <a:ln w="0"/>
                <a:effectLst>
                  <a:outerShdw blurRad="38100" dist="19050" dir="2700000" algn="tl" rotWithShape="0">
                    <a:schemeClr val="dk1">
                      <a:alpha val="40000"/>
                    </a:schemeClr>
                  </a:outerShdw>
                </a:effectLst>
              </a:rPr>
              <a:t>3D</a:t>
            </a:r>
            <a:endParaRPr lang="en-US" sz="96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420344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accel="50000" decel="50000" fill="hold" grpId="0" nodeType="withEffect">
                                  <p:stCondLst>
                                    <p:cond delay="0"/>
                                  </p:stCondLst>
                                  <p:childTnLst>
                                    <p:animMotion origin="layout" path="M 0 0 L -0.19505 0 " pathEditMode="relative" rAng="0" ptsTypes="AA">
                                      <p:cBhvr>
                                        <p:cTn id="6" dur="2000" fill="hold"/>
                                        <p:tgtEl>
                                          <p:spTgt spid="3"/>
                                        </p:tgtEl>
                                        <p:attrNameLst>
                                          <p:attrName>ppt_x</p:attrName>
                                          <p:attrName>ppt_y</p:attrName>
                                        </p:attrNameLst>
                                      </p:cBhvr>
                                      <p:rCtr x="-9753" y="0"/>
                                    </p:animMotion>
                                  </p:childTnLst>
                                </p:cTn>
                              </p:par>
                              <p:par>
                                <p:cTn id="7" presetID="2" presetClass="entr" presetSubtype="8"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anim calcmode="lin" valueType="num">
                                      <p:cBhvr additive="base">
                                        <p:cTn id="9" dur="2300" fill="hold"/>
                                        <p:tgtEl>
                                          <p:spTgt spid="4"/>
                                        </p:tgtEl>
                                        <p:attrNameLst>
                                          <p:attrName>ppt_x</p:attrName>
                                        </p:attrNameLst>
                                      </p:cBhvr>
                                      <p:tavLst>
                                        <p:tav tm="0">
                                          <p:val>
                                            <p:strVal val="0-#ppt_w/2"/>
                                          </p:val>
                                        </p:tav>
                                        <p:tav tm="100000">
                                          <p:val>
                                            <p:strVal val="#ppt_x"/>
                                          </p:val>
                                        </p:tav>
                                      </p:tavLst>
                                    </p:anim>
                                    <p:anim calcmode="lin" valueType="num">
                                      <p:cBhvr additive="base">
                                        <p:cTn id="10" dur="23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3"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797680F1-FBB8-4FEB-8B5E-58E12E258912}"/>
              </a:ext>
            </a:extLst>
          </p:cNvPr>
          <p:cNvSpPr/>
          <p:nvPr/>
        </p:nvSpPr>
        <p:spPr>
          <a:xfrm>
            <a:off x="6964771" y="0"/>
            <a:ext cx="5227229"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FACA688F-BF7A-472C-A736-174607ECAF0D}"/>
              </a:ext>
            </a:extLst>
          </p:cNvPr>
          <p:cNvPicPr>
            <a:picLocks noChangeAspect="1"/>
          </p:cNvPicPr>
          <p:nvPr/>
        </p:nvPicPr>
        <p:blipFill rotWithShape="1">
          <a:blip r:embed="rId3"/>
          <a:srcRect t="9295" b="2803"/>
          <a:stretch/>
        </p:blipFill>
        <p:spPr>
          <a:xfrm>
            <a:off x="7578781" y="1703727"/>
            <a:ext cx="4246378" cy="3657362"/>
          </a:xfrm>
          <a:prstGeom prst="rect">
            <a:avLst/>
          </a:prstGeom>
        </p:spPr>
      </p:pic>
      <p:graphicFrame>
        <p:nvGraphicFramePr>
          <p:cNvPr id="2" name="Table 1">
            <a:extLst>
              <a:ext uri="{FF2B5EF4-FFF2-40B4-BE49-F238E27FC236}">
                <a16:creationId xmlns:a16="http://schemas.microsoft.com/office/drawing/2014/main" id="{97D55DF7-94A1-4A80-98B9-27258C3E2950}"/>
              </a:ext>
            </a:extLst>
          </p:cNvPr>
          <p:cNvGraphicFramePr>
            <a:graphicFrameLocks noGrp="1"/>
          </p:cNvGraphicFramePr>
          <p:nvPr>
            <p:extLst>
              <p:ext uri="{D42A27DB-BD31-4B8C-83A1-F6EECF244321}">
                <p14:modId xmlns:p14="http://schemas.microsoft.com/office/powerpoint/2010/main" val="3820326582"/>
              </p:ext>
            </p:extLst>
          </p:nvPr>
        </p:nvGraphicFramePr>
        <p:xfrm>
          <a:off x="173866" y="96592"/>
          <a:ext cx="6645498" cy="6619740"/>
        </p:xfrm>
        <a:graphic>
          <a:graphicData uri="http://schemas.openxmlformats.org/drawingml/2006/table">
            <a:tbl>
              <a:tblPr/>
              <a:tblGrid>
                <a:gridCol w="6645498">
                  <a:extLst>
                    <a:ext uri="{9D8B030D-6E8A-4147-A177-3AD203B41FA5}">
                      <a16:colId xmlns:a16="http://schemas.microsoft.com/office/drawing/2014/main" val="3050908510"/>
                    </a:ext>
                  </a:extLst>
                </a:gridCol>
              </a:tblGrid>
              <a:tr h="6619740">
                <a:tc>
                  <a:txBody>
                    <a:bodyPr/>
                    <a:lstStyle/>
                    <a:p>
                      <a:pPr rtl="0" fontAlgn="base">
                        <a:spcBef>
                          <a:spcPts val="0"/>
                        </a:spcBef>
                        <a:spcAft>
                          <a:spcPts val="0"/>
                        </a:spcAft>
                      </a:pPr>
                      <a:r>
                        <a:rPr lang="en-US" sz="1800" b="0" i="0" u="none" strike="noStrike" dirty="0">
                          <a:solidFill>
                            <a:srgbClr val="FCC28C"/>
                          </a:solidFill>
                          <a:effectLst/>
                          <a:latin typeface="Consolas" panose="020B0609020204030204" pitchFamily="49" charset="0"/>
                        </a:rPr>
                        <a:t>import</a:t>
                      </a:r>
                      <a:r>
                        <a:rPr lang="en-US" sz="1800" b="0" i="0" u="none" strike="noStrike" dirty="0">
                          <a:solidFill>
                            <a:srgbClr val="FFFFFF"/>
                          </a:solidFill>
                          <a:effectLst/>
                          <a:latin typeface="Consolas" panose="020B0609020204030204" pitchFamily="49" charset="0"/>
                        </a:rPr>
                        <a:t> </a:t>
                      </a:r>
                      <a:r>
                        <a:rPr lang="en-US" sz="1800" b="0" i="0" u="none" strike="noStrike" dirty="0" err="1">
                          <a:solidFill>
                            <a:srgbClr val="FFFFFF"/>
                          </a:solidFill>
                          <a:effectLst/>
                          <a:latin typeface="Consolas" panose="020B0609020204030204" pitchFamily="49" charset="0"/>
                        </a:rPr>
                        <a:t>matplotlib.pyplot</a:t>
                      </a:r>
                      <a:r>
                        <a:rPr lang="en-US" sz="1800" b="0" i="0" u="none" strike="noStrike" dirty="0">
                          <a:solidFill>
                            <a:srgbClr val="FFFFFF"/>
                          </a:solidFill>
                          <a:effectLst/>
                          <a:latin typeface="Consolas" panose="020B0609020204030204" pitchFamily="49" charset="0"/>
                        </a:rPr>
                        <a:t> </a:t>
                      </a:r>
                      <a:r>
                        <a:rPr lang="en-US" sz="1800" b="0" i="0" u="none" strike="noStrike" dirty="0">
                          <a:solidFill>
                            <a:srgbClr val="FCC28C"/>
                          </a:solidFill>
                          <a:effectLst/>
                          <a:latin typeface="Consolas" panose="020B0609020204030204" pitchFamily="49" charset="0"/>
                        </a:rPr>
                        <a:t>as</a:t>
                      </a:r>
                      <a:r>
                        <a:rPr lang="en-US" sz="1800" b="0" i="0" u="none" strike="noStrike" dirty="0">
                          <a:solidFill>
                            <a:srgbClr val="FFFFFF"/>
                          </a:solidFill>
                          <a:effectLst/>
                          <a:latin typeface="Consolas" panose="020B0609020204030204" pitchFamily="49" charset="0"/>
                        </a:rPr>
                        <a:t> plt</a:t>
                      </a:r>
                      <a:br>
                        <a:rPr lang="en-US" sz="1800" b="0" i="0" u="none" strike="noStrike" dirty="0">
                          <a:solidFill>
                            <a:srgbClr val="FFFFFF"/>
                          </a:solidFill>
                          <a:effectLst/>
                          <a:latin typeface="Consolas" panose="020B0609020204030204" pitchFamily="49" charset="0"/>
                        </a:rPr>
                      </a:br>
                      <a:r>
                        <a:rPr lang="en-US" sz="1800" b="0" i="0" u="none" strike="noStrike" dirty="0">
                          <a:solidFill>
                            <a:srgbClr val="FFFFFF"/>
                          </a:solidFill>
                          <a:effectLst/>
                          <a:latin typeface="Consolas" panose="020B0609020204030204" pitchFamily="49" charset="0"/>
                        </a:rPr>
                        <a:t>ax = </a:t>
                      </a:r>
                      <a:r>
                        <a:rPr lang="en-US" sz="1800" b="0" i="0" u="none" strike="noStrike" dirty="0" err="1">
                          <a:solidFill>
                            <a:srgbClr val="FFFFFF"/>
                          </a:solidFill>
                          <a:effectLst/>
                          <a:latin typeface="Consolas" panose="020B0609020204030204" pitchFamily="49" charset="0"/>
                        </a:rPr>
                        <a:t>plt.axes</a:t>
                      </a:r>
                      <a:r>
                        <a:rPr lang="en-US" sz="1800" b="0" i="0" u="none" strike="noStrike" dirty="0">
                          <a:solidFill>
                            <a:srgbClr val="FFFFFF"/>
                          </a:solidFill>
                          <a:effectLst/>
                          <a:latin typeface="Consolas" panose="020B0609020204030204" pitchFamily="49" charset="0"/>
                        </a:rPr>
                        <a:t>(projection=</a:t>
                      </a:r>
                      <a:r>
                        <a:rPr lang="en-US" sz="1800" b="0" i="0" u="none" strike="noStrike" dirty="0">
                          <a:solidFill>
                            <a:srgbClr val="A2FCA2"/>
                          </a:solidFill>
                          <a:effectLst/>
                          <a:latin typeface="Consolas" panose="020B0609020204030204" pitchFamily="49" charset="0"/>
                        </a:rPr>
                        <a:t>'3d'</a:t>
                      </a:r>
                      <a:r>
                        <a:rPr lang="en-US" sz="1800" b="0" i="0" u="none" strike="noStrike" dirty="0">
                          <a:solidFill>
                            <a:srgbClr val="FFFFFF"/>
                          </a:solidFill>
                          <a:effectLst/>
                          <a:latin typeface="Consolas" panose="020B0609020204030204" pitchFamily="49" charset="0"/>
                        </a:rPr>
                        <a:t>) </a:t>
                      </a:r>
                      <a:br>
                        <a:rPr lang="en-US" sz="1800" b="0" i="0" u="none" strike="noStrike" dirty="0">
                          <a:solidFill>
                            <a:srgbClr val="FFFFFF"/>
                          </a:solidFill>
                          <a:effectLst/>
                          <a:latin typeface="Consolas" panose="020B0609020204030204" pitchFamily="49" charset="0"/>
                        </a:rPr>
                      </a:br>
                      <a:br>
                        <a:rPr lang="en-US" sz="1800" b="0" i="0" u="none" strike="noStrike" dirty="0">
                          <a:solidFill>
                            <a:srgbClr val="FFFFFF"/>
                          </a:solidFill>
                          <a:effectLst/>
                          <a:latin typeface="Consolas" panose="020B0609020204030204" pitchFamily="49" charset="0"/>
                        </a:rPr>
                      </a:br>
                      <a:r>
                        <a:rPr lang="en-US" sz="1800" b="0" i="0" u="none" strike="noStrike" dirty="0" err="1">
                          <a:solidFill>
                            <a:srgbClr val="FFFFFF"/>
                          </a:solidFill>
                          <a:effectLst/>
                          <a:latin typeface="Consolas" panose="020B0609020204030204" pitchFamily="49" charset="0"/>
                        </a:rPr>
                        <a:t>plt.show</a:t>
                      </a:r>
                      <a:r>
                        <a:rPr lang="en-US" sz="1800" b="0" i="0" u="none" strike="noStrike" dirty="0">
                          <a:solidFill>
                            <a:srgbClr val="FFFFFF"/>
                          </a:solidFill>
                          <a:effectLst/>
                          <a:latin typeface="Consolas" panose="020B0609020204030204" pitchFamily="49" charset="0"/>
                        </a:rPr>
                        <a:t>()</a:t>
                      </a:r>
                    </a:p>
                    <a:p>
                      <a:pPr rtl="0" fontAlgn="base">
                        <a:spcBef>
                          <a:spcPts val="0"/>
                        </a:spcBef>
                        <a:spcAft>
                          <a:spcPts val="0"/>
                        </a:spcAft>
                      </a:pPr>
                      <a:endParaRPr lang="en-US" sz="1800" b="0" i="0" u="none" strike="noStrike" dirty="0">
                        <a:solidFill>
                          <a:srgbClr val="FFFFFF"/>
                        </a:solidFill>
                        <a:effectLst/>
                        <a:latin typeface="Consolas" panose="020B0609020204030204" pitchFamily="49" charset="0"/>
                      </a:endParaRPr>
                    </a:p>
                    <a:p>
                      <a:pPr rtl="0" fontAlgn="base">
                        <a:spcBef>
                          <a:spcPts val="0"/>
                        </a:spcBef>
                        <a:spcAft>
                          <a:spcPts val="0"/>
                        </a:spcAft>
                      </a:pPr>
                      <a:endParaRPr lang="en-US" sz="1800" b="0" i="0" u="none" strike="noStrike" dirty="0">
                        <a:solidFill>
                          <a:srgbClr val="FFFFFF"/>
                        </a:solidFill>
                        <a:effectLst/>
                        <a:latin typeface="Consolas" panose="020B0609020204030204" pitchFamily="49" charset="0"/>
                      </a:endParaRPr>
                    </a:p>
                    <a:p>
                      <a:pPr rtl="0" fontAlgn="base">
                        <a:spcBef>
                          <a:spcPts val="0"/>
                        </a:spcBef>
                        <a:spcAft>
                          <a:spcPts val="0"/>
                        </a:spcAft>
                      </a:pPr>
                      <a:endParaRPr lang="en-US" sz="1800" b="0" i="0" u="none" strike="noStrike" dirty="0">
                        <a:solidFill>
                          <a:srgbClr val="FFFFFF"/>
                        </a:solidFill>
                        <a:effectLst/>
                        <a:latin typeface="Consolas" panose="020B0609020204030204" pitchFamily="49" charset="0"/>
                      </a:endParaRPr>
                    </a:p>
                    <a:p>
                      <a:pPr rtl="0" fontAlgn="base">
                        <a:spcBef>
                          <a:spcPts val="0"/>
                        </a:spcBef>
                        <a:spcAft>
                          <a:spcPts val="0"/>
                        </a:spcAft>
                      </a:pPr>
                      <a:endParaRPr lang="en-US" sz="1800" b="0" i="0" u="none" strike="noStrike" dirty="0">
                        <a:solidFill>
                          <a:srgbClr val="FFFFFF"/>
                        </a:solidFill>
                        <a:effectLst/>
                        <a:latin typeface="Consolas" panose="020B0609020204030204" pitchFamily="49" charset="0"/>
                      </a:endParaRPr>
                    </a:p>
                    <a:p>
                      <a:pPr marL="0" marR="0" lvl="0" indent="0" algn="l" defTabSz="914400" rtl="0" eaLnBrk="1" fontAlgn="base" latinLnBrk="0" hangingPunct="1">
                        <a:lnSpc>
                          <a:spcPct val="100000"/>
                        </a:lnSpc>
                        <a:spcBef>
                          <a:spcPts val="0"/>
                        </a:spcBef>
                        <a:spcAft>
                          <a:spcPts val="0"/>
                        </a:spcAft>
                        <a:buClrTx/>
                        <a:buSzTx/>
                        <a:buFontTx/>
                        <a:buNone/>
                        <a:tabLst/>
                        <a:defRPr/>
                      </a:pPr>
                      <a:r>
                        <a:rPr lang="en-US" sz="1800" b="0" i="0" u="none" strike="noStrike" dirty="0">
                          <a:solidFill>
                            <a:srgbClr val="FCC28C"/>
                          </a:solidFill>
                          <a:effectLst/>
                          <a:latin typeface="Consolas" panose="020B0609020204030204" pitchFamily="49" charset="0"/>
                        </a:rPr>
                        <a:t>import</a:t>
                      </a:r>
                      <a:r>
                        <a:rPr lang="en-US" sz="1800" b="0" i="0" u="none" strike="noStrike" dirty="0">
                          <a:solidFill>
                            <a:srgbClr val="FFFFFF"/>
                          </a:solidFill>
                          <a:effectLst/>
                          <a:latin typeface="Consolas" panose="020B0609020204030204" pitchFamily="49" charset="0"/>
                        </a:rPr>
                        <a:t> </a:t>
                      </a:r>
                      <a:r>
                        <a:rPr lang="en-US" sz="1800" b="0" i="0" u="none" strike="noStrike" dirty="0" err="1">
                          <a:solidFill>
                            <a:srgbClr val="FFFFFF"/>
                          </a:solidFill>
                          <a:effectLst/>
                          <a:latin typeface="Consolas" panose="020B0609020204030204" pitchFamily="49" charset="0"/>
                        </a:rPr>
                        <a:t>matplotlib.pyplot</a:t>
                      </a:r>
                      <a:r>
                        <a:rPr lang="en-US" sz="1800" b="0" i="0" u="none" strike="noStrike" dirty="0">
                          <a:solidFill>
                            <a:srgbClr val="FFFFFF"/>
                          </a:solidFill>
                          <a:effectLst/>
                          <a:latin typeface="Consolas" panose="020B0609020204030204" pitchFamily="49" charset="0"/>
                        </a:rPr>
                        <a:t> </a:t>
                      </a:r>
                      <a:r>
                        <a:rPr lang="en-US" sz="1800" b="0" i="0" u="none" strike="noStrike" dirty="0">
                          <a:solidFill>
                            <a:srgbClr val="FCC28C"/>
                          </a:solidFill>
                          <a:effectLst/>
                          <a:latin typeface="Consolas" panose="020B0609020204030204" pitchFamily="49" charset="0"/>
                        </a:rPr>
                        <a:t>as</a:t>
                      </a:r>
                      <a:r>
                        <a:rPr lang="en-US" sz="1800" b="0" i="0" u="none" strike="noStrike" dirty="0">
                          <a:solidFill>
                            <a:srgbClr val="FFFFFF"/>
                          </a:solidFill>
                          <a:effectLst/>
                          <a:latin typeface="Consolas" panose="020B0609020204030204" pitchFamily="49" charset="0"/>
                        </a:rPr>
                        <a:t> plt</a:t>
                      </a:r>
                      <a:br>
                        <a:rPr lang="en-US" sz="1800" b="0" i="0" u="none" strike="noStrike" dirty="0">
                          <a:solidFill>
                            <a:srgbClr val="FFFFFF"/>
                          </a:solidFill>
                          <a:effectLst/>
                          <a:latin typeface="Consolas" panose="020B0609020204030204" pitchFamily="49" charset="0"/>
                        </a:rPr>
                      </a:br>
                      <a:r>
                        <a:rPr lang="en-US" sz="1800" b="0" i="0" u="none" strike="noStrike" dirty="0">
                          <a:solidFill>
                            <a:srgbClr val="FFFFFF"/>
                          </a:solidFill>
                          <a:effectLst/>
                          <a:latin typeface="Consolas" panose="020B0609020204030204" pitchFamily="49" charset="0"/>
                        </a:rPr>
                        <a:t>ax = </a:t>
                      </a:r>
                      <a:r>
                        <a:rPr lang="en-US" sz="1800" b="0" i="0" u="none" strike="noStrike" dirty="0" err="1">
                          <a:solidFill>
                            <a:srgbClr val="FFFFFF"/>
                          </a:solidFill>
                          <a:effectLst/>
                          <a:latin typeface="Consolas" panose="020B0609020204030204" pitchFamily="49" charset="0"/>
                        </a:rPr>
                        <a:t>plt.axes</a:t>
                      </a:r>
                      <a:r>
                        <a:rPr lang="en-US" sz="1800" b="0" i="0" u="none" strike="noStrike" dirty="0">
                          <a:solidFill>
                            <a:srgbClr val="FFFFFF"/>
                          </a:solidFill>
                          <a:effectLst/>
                          <a:latin typeface="Consolas" panose="020B0609020204030204" pitchFamily="49" charset="0"/>
                        </a:rPr>
                        <a:t>(projection=</a:t>
                      </a:r>
                      <a:r>
                        <a:rPr lang="en-US" sz="1800" b="0" i="0" u="none" strike="noStrike" dirty="0">
                          <a:solidFill>
                            <a:srgbClr val="A2FCA2"/>
                          </a:solidFill>
                          <a:effectLst/>
                          <a:latin typeface="Consolas" panose="020B0609020204030204" pitchFamily="49" charset="0"/>
                        </a:rPr>
                        <a:t>'3d'</a:t>
                      </a:r>
                      <a:r>
                        <a:rPr lang="en-US" sz="1800" b="0" i="0" u="none" strike="noStrike" dirty="0">
                          <a:solidFill>
                            <a:srgbClr val="FFFFFF"/>
                          </a:solidFill>
                          <a:effectLst/>
                          <a:latin typeface="Consolas" panose="020B0609020204030204" pitchFamily="49" charset="0"/>
                        </a:rPr>
                        <a:t>) </a:t>
                      </a:r>
                      <a:br>
                        <a:rPr lang="en-US" sz="1800" b="0" i="0" u="none" strike="noStrike" dirty="0">
                          <a:solidFill>
                            <a:srgbClr val="FFFFFF"/>
                          </a:solidFill>
                          <a:effectLst/>
                          <a:latin typeface="Consolas" panose="020B0609020204030204" pitchFamily="49" charset="0"/>
                        </a:rPr>
                      </a:br>
                      <a:r>
                        <a:rPr lang="en-US" sz="1800" b="0" i="0" u="none" strike="noStrike" dirty="0" err="1">
                          <a:solidFill>
                            <a:srgbClr val="FFFFFF"/>
                          </a:solidFill>
                          <a:effectLst/>
                          <a:latin typeface="Consolas" panose="020B0609020204030204" pitchFamily="49" charset="0"/>
                        </a:rPr>
                        <a:t>ax.set_xlabel</a:t>
                      </a:r>
                      <a:r>
                        <a:rPr lang="en-US" sz="1800" b="0" i="0" u="none" strike="noStrike" dirty="0">
                          <a:solidFill>
                            <a:srgbClr val="FFFFFF"/>
                          </a:solidFill>
                          <a:effectLst/>
                          <a:latin typeface="Consolas" panose="020B0609020204030204" pitchFamily="49" charset="0"/>
                        </a:rPr>
                        <a:t>(</a:t>
                      </a:r>
                      <a:r>
                        <a:rPr lang="en-US" sz="1800" b="0" i="0" u="none" strike="noStrike" dirty="0">
                          <a:solidFill>
                            <a:srgbClr val="A2FCA2"/>
                          </a:solidFill>
                          <a:effectLst/>
                          <a:latin typeface="Consolas" panose="020B0609020204030204" pitchFamily="49" charset="0"/>
                        </a:rPr>
                        <a:t>'X'</a:t>
                      </a:r>
                      <a:r>
                        <a:rPr lang="en-US" sz="1800" b="0" i="0" u="none" strike="noStrike" dirty="0">
                          <a:solidFill>
                            <a:srgbClr val="FFFFFF"/>
                          </a:solidFill>
                          <a:effectLst/>
                          <a:latin typeface="Consolas" panose="020B0609020204030204" pitchFamily="49" charset="0"/>
                        </a:rPr>
                        <a:t>)</a:t>
                      </a:r>
                      <a:br>
                        <a:rPr lang="en-US" sz="1800" b="0" i="0" u="none" strike="noStrike" dirty="0">
                          <a:solidFill>
                            <a:srgbClr val="FFFFFF"/>
                          </a:solidFill>
                          <a:effectLst/>
                          <a:latin typeface="Consolas" panose="020B0609020204030204" pitchFamily="49" charset="0"/>
                        </a:rPr>
                      </a:br>
                      <a:r>
                        <a:rPr lang="en-US" sz="1800" b="0" i="0" u="none" strike="noStrike" dirty="0" err="1">
                          <a:solidFill>
                            <a:srgbClr val="FFFFFF"/>
                          </a:solidFill>
                          <a:effectLst/>
                          <a:latin typeface="Consolas" panose="020B0609020204030204" pitchFamily="49" charset="0"/>
                        </a:rPr>
                        <a:t>ax.set_ylabel</a:t>
                      </a:r>
                      <a:r>
                        <a:rPr lang="en-US" sz="1800" b="0" i="0" u="none" strike="noStrike" dirty="0">
                          <a:solidFill>
                            <a:srgbClr val="FFFFFF"/>
                          </a:solidFill>
                          <a:effectLst/>
                          <a:latin typeface="Consolas" panose="020B0609020204030204" pitchFamily="49" charset="0"/>
                        </a:rPr>
                        <a:t>(</a:t>
                      </a:r>
                      <a:r>
                        <a:rPr lang="en-US" sz="1800" b="0" i="0" u="none" strike="noStrike" dirty="0">
                          <a:solidFill>
                            <a:srgbClr val="A2FCA2"/>
                          </a:solidFill>
                          <a:effectLst/>
                          <a:latin typeface="Consolas" panose="020B0609020204030204" pitchFamily="49" charset="0"/>
                        </a:rPr>
                        <a:t>'Y'</a:t>
                      </a:r>
                      <a:r>
                        <a:rPr lang="en-US" sz="1800" b="0" i="0" u="none" strike="noStrike" dirty="0">
                          <a:solidFill>
                            <a:srgbClr val="FFFFFF"/>
                          </a:solidFill>
                          <a:effectLst/>
                          <a:latin typeface="Consolas" panose="020B0609020204030204" pitchFamily="49" charset="0"/>
                        </a:rPr>
                        <a:t>)</a:t>
                      </a:r>
                      <a:br>
                        <a:rPr lang="en-US" sz="1800" b="0" i="0" u="none" strike="noStrike" dirty="0">
                          <a:solidFill>
                            <a:srgbClr val="FFFFFF"/>
                          </a:solidFill>
                          <a:effectLst/>
                          <a:latin typeface="Consolas" panose="020B0609020204030204" pitchFamily="49" charset="0"/>
                        </a:rPr>
                      </a:br>
                      <a:r>
                        <a:rPr lang="en-US" sz="1800" b="0" i="0" u="none" strike="noStrike" dirty="0" err="1">
                          <a:solidFill>
                            <a:srgbClr val="FFFFFF"/>
                          </a:solidFill>
                          <a:effectLst/>
                          <a:latin typeface="Consolas" panose="020B0609020204030204" pitchFamily="49" charset="0"/>
                        </a:rPr>
                        <a:t>ax.set_zlabel</a:t>
                      </a:r>
                      <a:r>
                        <a:rPr lang="en-US" sz="1800" b="0" i="0" u="none" strike="noStrike" dirty="0">
                          <a:solidFill>
                            <a:srgbClr val="FFFFFF"/>
                          </a:solidFill>
                          <a:effectLst/>
                          <a:latin typeface="Consolas" panose="020B0609020204030204" pitchFamily="49" charset="0"/>
                        </a:rPr>
                        <a:t>(</a:t>
                      </a:r>
                      <a:r>
                        <a:rPr lang="en-US" sz="1800" b="0" i="0" u="none" strike="noStrike" dirty="0">
                          <a:solidFill>
                            <a:srgbClr val="A2FCA2"/>
                          </a:solidFill>
                          <a:effectLst/>
                          <a:latin typeface="Consolas" panose="020B0609020204030204" pitchFamily="49" charset="0"/>
                        </a:rPr>
                        <a:t>'Z'</a:t>
                      </a:r>
                      <a:r>
                        <a:rPr lang="en-US" sz="1800" b="0" i="0" u="none" strike="noStrike" dirty="0">
                          <a:solidFill>
                            <a:srgbClr val="FFFFFF"/>
                          </a:solidFill>
                          <a:effectLst/>
                          <a:latin typeface="Consolas" panose="020B0609020204030204" pitchFamily="49" charset="0"/>
                        </a:rPr>
                        <a:t>)</a:t>
                      </a:r>
                      <a:br>
                        <a:rPr lang="en-US" sz="1800" b="0" i="0" u="none" strike="noStrike" dirty="0">
                          <a:solidFill>
                            <a:srgbClr val="FFFFFF"/>
                          </a:solidFill>
                          <a:effectLst/>
                          <a:latin typeface="Consolas" panose="020B0609020204030204" pitchFamily="49" charset="0"/>
                        </a:rPr>
                      </a:br>
                      <a:r>
                        <a:rPr lang="en-US" sz="1800" b="0" i="0" u="none" strike="noStrike" dirty="0" err="1">
                          <a:solidFill>
                            <a:srgbClr val="FFFFFF"/>
                          </a:solidFill>
                          <a:effectLst/>
                          <a:latin typeface="Consolas" panose="020B0609020204030204" pitchFamily="49" charset="0"/>
                        </a:rPr>
                        <a:t>plt.show</a:t>
                      </a:r>
                      <a:r>
                        <a:rPr lang="en-US" sz="1800" b="0" i="0" u="none" strike="noStrike" dirty="0">
                          <a:solidFill>
                            <a:srgbClr val="FFFFFF"/>
                          </a:solidFill>
                          <a:effectLst/>
                          <a:latin typeface="Consolas" panose="020B0609020204030204" pitchFamily="49" charset="0"/>
                        </a:rPr>
                        <a:t>()</a:t>
                      </a:r>
                      <a:br>
                        <a:rPr lang="en-US" sz="1800" b="0" i="0" u="none" strike="noStrike" dirty="0">
                          <a:solidFill>
                            <a:srgbClr val="FFFFFF"/>
                          </a:solidFill>
                          <a:effectLst/>
                          <a:latin typeface="Consolas" panose="020B0609020204030204" pitchFamily="49" charset="0"/>
                        </a:rPr>
                      </a:br>
                      <a:br>
                        <a:rPr lang="en-US" sz="1800" b="0" i="0" u="none" strike="noStrike" dirty="0">
                          <a:solidFill>
                            <a:srgbClr val="FFFFFF"/>
                          </a:solidFill>
                          <a:effectLst/>
                          <a:latin typeface="Consolas" panose="020B0609020204030204" pitchFamily="49" charset="0"/>
                        </a:rPr>
                      </a:br>
                      <a:endParaRPr lang="en-US" sz="1800" b="0" i="0" u="none" strike="noStrike" dirty="0">
                        <a:solidFill>
                          <a:srgbClr val="FFFFFF"/>
                        </a:solidFill>
                        <a:effectLst/>
                        <a:latin typeface="Consolas" panose="020B0609020204030204" pitchFamily="49" charset="0"/>
                      </a:endParaRPr>
                    </a:p>
                    <a:p>
                      <a:pPr rtl="0" fontAlgn="base">
                        <a:spcBef>
                          <a:spcPts val="0"/>
                        </a:spcBef>
                        <a:spcAft>
                          <a:spcPts val="0"/>
                        </a:spcAft>
                      </a:pPr>
                      <a:br>
                        <a:rPr lang="en-US" sz="1800" b="0" i="0" u="none" strike="noStrike" dirty="0">
                          <a:solidFill>
                            <a:srgbClr val="FFFFFF"/>
                          </a:solidFill>
                          <a:effectLst/>
                          <a:latin typeface="Consolas" panose="020B0609020204030204" pitchFamily="49" charset="0"/>
                        </a:rPr>
                      </a:br>
                      <a:br>
                        <a:rPr lang="en-US" sz="1800" b="0" i="0" u="none" strike="noStrike" dirty="0">
                          <a:solidFill>
                            <a:srgbClr val="FFFFFF"/>
                          </a:solidFill>
                          <a:effectLst/>
                          <a:latin typeface="Consolas" panose="020B0609020204030204" pitchFamily="49" charset="0"/>
                        </a:rPr>
                      </a:br>
                      <a:endParaRPr lang="en-US" sz="1800" b="0" i="0" u="none" strike="noStrike" dirty="0">
                        <a:solidFill>
                          <a:srgbClr val="FFFFFF"/>
                        </a:solidFill>
                        <a:effectLst/>
                        <a:latin typeface="Consolas" panose="020B0609020204030204" pitchFamily="49" charset="0"/>
                      </a:endParaRPr>
                    </a:p>
                  </a:txBody>
                  <a:tcPr marL="63500" marR="63500" marT="63500" marB="63500">
                    <a:lnL>
                      <a:noFill/>
                    </a:lnL>
                    <a:lnR>
                      <a:noFill/>
                    </a:lnR>
                    <a:lnT>
                      <a:noFill/>
                    </a:lnT>
                    <a:lnB>
                      <a:noFill/>
                    </a:lnB>
                    <a:solidFill>
                      <a:srgbClr val="333333"/>
                    </a:solidFill>
                  </a:tcPr>
                </a:tc>
                <a:extLst>
                  <a:ext uri="{0D108BD9-81ED-4DB2-BD59-A6C34878D82A}">
                    <a16:rowId xmlns:a16="http://schemas.microsoft.com/office/drawing/2014/main" val="4031904681"/>
                  </a:ext>
                </a:extLst>
              </a:tr>
            </a:tbl>
          </a:graphicData>
        </a:graphic>
      </p:graphicFrame>
    </p:spTree>
    <p:extLst>
      <p:ext uri="{BB962C8B-B14F-4D97-AF65-F5344CB8AC3E}">
        <p14:creationId xmlns:p14="http://schemas.microsoft.com/office/powerpoint/2010/main" val="22508066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DDAC1-EDD3-413C-8598-C77781821B1D}"/>
              </a:ext>
            </a:extLst>
          </p:cNvPr>
          <p:cNvSpPr>
            <a:spLocks noGrp="1"/>
          </p:cNvSpPr>
          <p:nvPr>
            <p:ph type="title"/>
          </p:nvPr>
        </p:nvSpPr>
        <p:spPr/>
        <p:txBody>
          <a:bodyPr/>
          <a:lstStyle/>
          <a:p>
            <a:r>
              <a:rPr lang="en-US" dirty="0"/>
              <a:t>Contents:</a:t>
            </a:r>
          </a:p>
        </p:txBody>
      </p:sp>
      <p:sp>
        <p:nvSpPr>
          <p:cNvPr id="3" name="Rectangle 2">
            <a:extLst>
              <a:ext uri="{FF2B5EF4-FFF2-40B4-BE49-F238E27FC236}">
                <a16:creationId xmlns:a16="http://schemas.microsoft.com/office/drawing/2014/main" id="{D35D49B4-1A34-413E-9171-E2D0C70931A2}"/>
              </a:ext>
            </a:extLst>
          </p:cNvPr>
          <p:cNvSpPr/>
          <p:nvPr/>
        </p:nvSpPr>
        <p:spPr>
          <a:xfrm>
            <a:off x="1678361" y="2127250"/>
            <a:ext cx="2178050" cy="1600200"/>
          </a:xfrm>
          <a:prstGeom prst="rect">
            <a:avLst/>
          </a:prstGeom>
          <a:solidFill>
            <a:schemeClr val="accent6">
              <a:lumMod val="40000"/>
              <a:lumOff val="60000"/>
            </a:schemeClr>
          </a:solidFill>
          <a:ln>
            <a:noFill/>
          </a:ln>
          <a:effectLst>
            <a:glow rad="2286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Intro 3d</a:t>
            </a:r>
          </a:p>
        </p:txBody>
      </p:sp>
      <p:sp>
        <p:nvSpPr>
          <p:cNvPr id="4" name="Rectangle 3">
            <a:extLst>
              <a:ext uri="{FF2B5EF4-FFF2-40B4-BE49-F238E27FC236}">
                <a16:creationId xmlns:a16="http://schemas.microsoft.com/office/drawing/2014/main" id="{3E8C5F73-7A22-491D-85ED-A4BF1DEC4D1E}"/>
              </a:ext>
            </a:extLst>
          </p:cNvPr>
          <p:cNvSpPr/>
          <p:nvPr/>
        </p:nvSpPr>
        <p:spPr>
          <a:xfrm>
            <a:off x="4869236" y="2127250"/>
            <a:ext cx="2178050" cy="1600200"/>
          </a:xfrm>
          <a:prstGeom prst="rect">
            <a:avLst/>
          </a:prstGeom>
          <a:solidFill>
            <a:schemeClr val="accent6">
              <a:lumMod val="40000"/>
              <a:lumOff val="60000"/>
            </a:schemeClr>
          </a:solidFill>
          <a:ln>
            <a:noFill/>
          </a:ln>
          <a:effectLst>
            <a:glow rad="2286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How it works</a:t>
            </a:r>
          </a:p>
        </p:txBody>
      </p:sp>
      <p:sp>
        <p:nvSpPr>
          <p:cNvPr id="5" name="Rectangle 4">
            <a:extLst>
              <a:ext uri="{FF2B5EF4-FFF2-40B4-BE49-F238E27FC236}">
                <a16:creationId xmlns:a16="http://schemas.microsoft.com/office/drawing/2014/main" id="{0EBFE7B3-7927-40FC-9C91-22C4C84DC041}"/>
              </a:ext>
            </a:extLst>
          </p:cNvPr>
          <p:cNvSpPr/>
          <p:nvPr/>
        </p:nvSpPr>
        <p:spPr>
          <a:xfrm>
            <a:off x="8060111" y="2127250"/>
            <a:ext cx="2178050" cy="1600200"/>
          </a:xfrm>
          <a:prstGeom prst="rect">
            <a:avLst/>
          </a:prstGeom>
          <a:solidFill>
            <a:schemeClr val="accent6">
              <a:lumMod val="40000"/>
              <a:lumOff val="60000"/>
            </a:schemeClr>
          </a:solidFill>
          <a:ln>
            <a:noFill/>
          </a:ln>
          <a:effectLst>
            <a:glow rad="2286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Where do we use it </a:t>
            </a:r>
          </a:p>
        </p:txBody>
      </p:sp>
      <p:sp>
        <p:nvSpPr>
          <p:cNvPr id="6" name="Rectangle 5">
            <a:extLst>
              <a:ext uri="{FF2B5EF4-FFF2-40B4-BE49-F238E27FC236}">
                <a16:creationId xmlns:a16="http://schemas.microsoft.com/office/drawing/2014/main" id="{D0FA50AA-26AC-4B4A-B223-4857FDB92A6C}"/>
              </a:ext>
            </a:extLst>
          </p:cNvPr>
          <p:cNvSpPr/>
          <p:nvPr/>
        </p:nvSpPr>
        <p:spPr>
          <a:xfrm>
            <a:off x="1678361" y="4425950"/>
            <a:ext cx="8559800" cy="1600200"/>
          </a:xfrm>
          <a:prstGeom prst="rect">
            <a:avLst/>
          </a:prstGeom>
          <a:solidFill>
            <a:schemeClr val="accent6">
              <a:lumMod val="40000"/>
              <a:lumOff val="60000"/>
            </a:schemeClr>
          </a:solidFill>
          <a:ln>
            <a:noFill/>
          </a:ln>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Practice</a:t>
            </a:r>
            <a:r>
              <a:rPr lang="en-US" dirty="0"/>
              <a:t> </a:t>
            </a:r>
          </a:p>
        </p:txBody>
      </p:sp>
    </p:spTree>
    <p:extLst>
      <p:ext uri="{BB962C8B-B14F-4D97-AF65-F5344CB8AC3E}">
        <p14:creationId xmlns:p14="http://schemas.microsoft.com/office/powerpoint/2010/main" val="10238278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F83514A-1BB3-4BD0-BF29-EBA3B05E00B3}"/>
              </a:ext>
            </a:extLst>
          </p:cNvPr>
          <p:cNvSpPr/>
          <p:nvPr/>
        </p:nvSpPr>
        <p:spPr>
          <a:xfrm>
            <a:off x="5498465" y="2644170"/>
            <a:ext cx="2749471" cy="1569660"/>
          </a:xfrm>
          <a:prstGeom prst="rect">
            <a:avLst/>
          </a:prstGeom>
          <a:noFill/>
        </p:spPr>
        <p:txBody>
          <a:bodyPr wrap="none" lIns="91440" tIns="45720" rIns="91440" bIns="45720">
            <a:spAutoFit/>
          </a:bodyPr>
          <a:lstStyle/>
          <a:p>
            <a:pPr algn="ctr"/>
            <a:r>
              <a:rPr lang="en-US" sz="9600" b="0" cap="none" spc="0" dirty="0">
                <a:ln w="0"/>
                <a:solidFill>
                  <a:schemeClr val="tx1"/>
                </a:solidFill>
                <a:effectLst>
                  <a:outerShdw blurRad="38100" dist="19050" dir="2700000" algn="tl" rotWithShape="0">
                    <a:schemeClr val="dk1">
                      <a:alpha val="40000"/>
                    </a:schemeClr>
                  </a:outerShdw>
                </a:effectLst>
              </a:rPr>
              <a:t>Cube</a:t>
            </a:r>
          </a:p>
        </p:txBody>
      </p:sp>
      <p:sp>
        <p:nvSpPr>
          <p:cNvPr id="5" name="Rectangle 4">
            <a:extLst>
              <a:ext uri="{FF2B5EF4-FFF2-40B4-BE49-F238E27FC236}">
                <a16:creationId xmlns:a16="http://schemas.microsoft.com/office/drawing/2014/main" id="{7A58F259-C599-4628-B5C5-9AF88B15507C}"/>
              </a:ext>
            </a:extLst>
          </p:cNvPr>
          <p:cNvSpPr/>
          <p:nvPr/>
        </p:nvSpPr>
        <p:spPr>
          <a:xfrm>
            <a:off x="-57389" y="1962364"/>
            <a:ext cx="5417853" cy="4202130"/>
          </a:xfrm>
          <a:prstGeom prst="rect">
            <a:avLst/>
          </a:prstGeom>
          <a:solidFill>
            <a:srgbClr val="C5CD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1E392818-785F-4A15-AB17-65EB7018C593}"/>
              </a:ext>
            </a:extLst>
          </p:cNvPr>
          <p:cNvSpPr/>
          <p:nvPr/>
        </p:nvSpPr>
        <p:spPr>
          <a:xfrm>
            <a:off x="6385961" y="2644170"/>
            <a:ext cx="1566454" cy="1569660"/>
          </a:xfrm>
          <a:prstGeom prst="rect">
            <a:avLst/>
          </a:prstGeom>
          <a:solidFill>
            <a:srgbClr val="C5CDCE"/>
          </a:solidFill>
        </p:spPr>
        <p:txBody>
          <a:bodyPr wrap="square" lIns="91440" tIns="45720" rIns="91440" bIns="45720">
            <a:spAutoFit/>
          </a:bodyPr>
          <a:lstStyle/>
          <a:p>
            <a:pPr algn="ctr"/>
            <a:r>
              <a:rPr lang="en-US" sz="9600" dirty="0">
                <a:ln w="0"/>
                <a:effectLst>
                  <a:outerShdw blurRad="38100" dist="19050" dir="2700000" algn="tl" rotWithShape="0">
                    <a:schemeClr val="dk1">
                      <a:alpha val="40000"/>
                    </a:schemeClr>
                  </a:outerShdw>
                </a:effectLst>
              </a:rPr>
              <a:t>3D</a:t>
            </a:r>
            <a:endParaRPr lang="en-US" sz="96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684988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accel="50000" decel="50000" fill="hold" grpId="0" nodeType="withEffect">
                                  <p:stCondLst>
                                    <p:cond delay="0"/>
                                  </p:stCondLst>
                                  <p:childTnLst>
                                    <p:animMotion origin="layout" path="M -8.33333E-7 0 L -0.19505 0 " pathEditMode="relative" rAng="0" ptsTypes="AA">
                                      <p:cBhvr>
                                        <p:cTn id="6" dur="2000" fill="hold"/>
                                        <p:tgtEl>
                                          <p:spTgt spid="3"/>
                                        </p:tgtEl>
                                        <p:attrNameLst>
                                          <p:attrName>ppt_x</p:attrName>
                                          <p:attrName>ppt_y</p:attrName>
                                        </p:attrNameLst>
                                      </p:cBhvr>
                                      <p:rCtr x="-9753" y="0"/>
                                    </p:animMotion>
                                  </p:childTnLst>
                                </p:cTn>
                              </p:par>
                              <p:par>
                                <p:cTn id="7" presetID="2" presetClass="entr" presetSubtype="8"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anim calcmode="lin" valueType="num">
                                      <p:cBhvr additive="base">
                                        <p:cTn id="9" dur="2300" fill="hold"/>
                                        <p:tgtEl>
                                          <p:spTgt spid="4"/>
                                        </p:tgtEl>
                                        <p:attrNameLst>
                                          <p:attrName>ppt_x</p:attrName>
                                        </p:attrNameLst>
                                      </p:cBhvr>
                                      <p:tavLst>
                                        <p:tav tm="0">
                                          <p:val>
                                            <p:strVal val="0-#ppt_w/2"/>
                                          </p:val>
                                        </p:tav>
                                        <p:tav tm="100000">
                                          <p:val>
                                            <p:strVal val="#ppt_x"/>
                                          </p:val>
                                        </p:tav>
                                      </p:tavLst>
                                    </p:anim>
                                    <p:anim calcmode="lin" valueType="num">
                                      <p:cBhvr additive="base">
                                        <p:cTn id="10" dur="23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3"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0445C3D-AB6B-4B1B-89A3-8DC774EAA086}"/>
              </a:ext>
            </a:extLst>
          </p:cNvPr>
          <p:cNvSpPr/>
          <p:nvPr/>
        </p:nvSpPr>
        <p:spPr>
          <a:xfrm>
            <a:off x="6964771" y="0"/>
            <a:ext cx="5227229"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D49EEE93-4BA6-4002-80C3-87BBB5566B7B}"/>
              </a:ext>
            </a:extLst>
          </p:cNvPr>
          <p:cNvSpPr/>
          <p:nvPr/>
        </p:nvSpPr>
        <p:spPr>
          <a:xfrm>
            <a:off x="8198485" y="406021"/>
            <a:ext cx="2795958" cy="923330"/>
          </a:xfrm>
          <a:prstGeom prst="rect">
            <a:avLst/>
          </a:prstGeom>
          <a:noFill/>
        </p:spPr>
        <p:txBody>
          <a:bodyPr wrap="none" lIns="91440" tIns="45720" rIns="91440" bIns="45720">
            <a:spAutoFit/>
          </a:bodyPr>
          <a:lstStyle/>
          <a:p>
            <a:pPr algn="ctr"/>
            <a:r>
              <a:rPr lang="en-US" sz="5400" dirty="0">
                <a:ln w="0"/>
                <a:effectLst>
                  <a:outerShdw blurRad="38100" dist="19050" dir="2700000" algn="tl" rotWithShape="0">
                    <a:schemeClr val="dk1">
                      <a:alpha val="40000"/>
                    </a:schemeClr>
                  </a:outerShdw>
                </a:effectLst>
              </a:rPr>
              <a:t>3D Cube </a:t>
            </a:r>
          </a:p>
        </p:txBody>
      </p:sp>
      <p:graphicFrame>
        <p:nvGraphicFramePr>
          <p:cNvPr id="9" name="Table 8">
            <a:extLst>
              <a:ext uri="{FF2B5EF4-FFF2-40B4-BE49-F238E27FC236}">
                <a16:creationId xmlns:a16="http://schemas.microsoft.com/office/drawing/2014/main" id="{648FE5AE-93AF-4F9B-9FFD-14790FC560EE}"/>
              </a:ext>
            </a:extLst>
          </p:cNvPr>
          <p:cNvGraphicFramePr>
            <a:graphicFrameLocks noGrp="1"/>
          </p:cNvGraphicFramePr>
          <p:nvPr>
            <p:extLst>
              <p:ext uri="{D42A27DB-BD31-4B8C-83A1-F6EECF244321}">
                <p14:modId xmlns:p14="http://schemas.microsoft.com/office/powerpoint/2010/main" val="3847777912"/>
              </p:ext>
            </p:extLst>
          </p:nvPr>
        </p:nvGraphicFramePr>
        <p:xfrm>
          <a:off x="190198" y="171108"/>
          <a:ext cx="6661355" cy="6515783"/>
        </p:xfrm>
        <a:graphic>
          <a:graphicData uri="http://schemas.openxmlformats.org/drawingml/2006/table">
            <a:tbl>
              <a:tblPr/>
              <a:tblGrid>
                <a:gridCol w="6661355">
                  <a:extLst>
                    <a:ext uri="{9D8B030D-6E8A-4147-A177-3AD203B41FA5}">
                      <a16:colId xmlns:a16="http://schemas.microsoft.com/office/drawing/2014/main" val="727624561"/>
                    </a:ext>
                  </a:extLst>
                </a:gridCol>
              </a:tblGrid>
              <a:tr h="6515783">
                <a:tc>
                  <a:txBody>
                    <a:bodyPr/>
                    <a:lstStyle/>
                    <a:p>
                      <a:pPr rtl="0" fontAlgn="t">
                        <a:spcBef>
                          <a:spcPts val="0"/>
                        </a:spcBef>
                        <a:spcAft>
                          <a:spcPts val="0"/>
                        </a:spcAft>
                      </a:pPr>
                      <a:br>
                        <a:rPr lang="en-US" sz="1100" b="0" i="0" u="none" strike="noStrike" dirty="0">
                          <a:solidFill>
                            <a:srgbClr val="FFFFFF"/>
                          </a:solidFill>
                          <a:effectLst/>
                          <a:latin typeface="Consolas" panose="020B0609020204030204" pitchFamily="49" charset="0"/>
                        </a:rPr>
                      </a:br>
                      <a:r>
                        <a:rPr lang="en-US" sz="1800" b="0" i="0" u="none" strike="noStrike" dirty="0">
                          <a:solidFill>
                            <a:srgbClr val="FCC28C"/>
                          </a:solidFill>
                          <a:effectLst/>
                          <a:latin typeface="Consolas" panose="020B0609020204030204" pitchFamily="49" charset="0"/>
                        </a:rPr>
                        <a:t>import</a:t>
                      </a:r>
                      <a:r>
                        <a:rPr lang="en-US" sz="1800" b="0" i="0" u="none" strike="noStrike" dirty="0">
                          <a:solidFill>
                            <a:srgbClr val="FFFFFF"/>
                          </a:solidFill>
                          <a:effectLst/>
                          <a:latin typeface="Consolas" panose="020B0609020204030204" pitchFamily="49" charset="0"/>
                        </a:rPr>
                        <a:t> </a:t>
                      </a:r>
                      <a:r>
                        <a:rPr lang="en-US" sz="1800" b="0" i="0" u="none" strike="noStrike" dirty="0" err="1">
                          <a:solidFill>
                            <a:srgbClr val="FFFFFF"/>
                          </a:solidFill>
                          <a:effectLst/>
                          <a:latin typeface="Consolas" panose="020B0609020204030204" pitchFamily="49" charset="0"/>
                        </a:rPr>
                        <a:t>matplotlib.pyplot</a:t>
                      </a:r>
                      <a:r>
                        <a:rPr lang="en-US" sz="1800" b="0" i="0" u="none" strike="noStrike" dirty="0">
                          <a:solidFill>
                            <a:srgbClr val="FFFFFF"/>
                          </a:solidFill>
                          <a:effectLst/>
                          <a:latin typeface="Consolas" panose="020B0609020204030204" pitchFamily="49" charset="0"/>
                        </a:rPr>
                        <a:t> </a:t>
                      </a:r>
                      <a:r>
                        <a:rPr lang="en-US" sz="1800" b="0" i="0" u="none" strike="noStrike" dirty="0">
                          <a:solidFill>
                            <a:srgbClr val="FCC28C"/>
                          </a:solidFill>
                          <a:effectLst/>
                          <a:latin typeface="Consolas" panose="020B0609020204030204" pitchFamily="49" charset="0"/>
                        </a:rPr>
                        <a:t>as</a:t>
                      </a:r>
                      <a:r>
                        <a:rPr lang="en-US" sz="1800" b="0" i="0" u="none" strike="noStrike" dirty="0">
                          <a:solidFill>
                            <a:srgbClr val="FFFFFF"/>
                          </a:solidFill>
                          <a:effectLst/>
                          <a:latin typeface="Consolas" panose="020B0609020204030204" pitchFamily="49" charset="0"/>
                        </a:rPr>
                        <a:t> plt</a:t>
                      </a:r>
                      <a:br>
                        <a:rPr lang="en-US" sz="1800" b="0" i="0" u="none" strike="noStrike" dirty="0">
                          <a:solidFill>
                            <a:srgbClr val="FFFFFF"/>
                          </a:solidFill>
                          <a:effectLst/>
                          <a:latin typeface="Consolas" panose="020B0609020204030204" pitchFamily="49" charset="0"/>
                        </a:rPr>
                      </a:br>
                      <a:r>
                        <a:rPr lang="en-US" sz="1800" b="0" i="0" u="none" strike="noStrike" dirty="0">
                          <a:solidFill>
                            <a:srgbClr val="FCC28C"/>
                          </a:solidFill>
                          <a:effectLst/>
                          <a:latin typeface="Consolas" panose="020B0609020204030204" pitchFamily="49" charset="0"/>
                        </a:rPr>
                        <a:t>from</a:t>
                      </a:r>
                      <a:r>
                        <a:rPr lang="en-US" sz="1800" b="0" i="0" u="none" strike="noStrike" dirty="0">
                          <a:solidFill>
                            <a:srgbClr val="FFFFFF"/>
                          </a:solidFill>
                          <a:effectLst/>
                          <a:latin typeface="Consolas" panose="020B0609020204030204" pitchFamily="49" charset="0"/>
                        </a:rPr>
                        <a:t> mpl_toolkits.mplot3d </a:t>
                      </a:r>
                      <a:r>
                        <a:rPr lang="en-US" sz="1800" b="0" i="0" u="none" strike="noStrike" dirty="0">
                          <a:solidFill>
                            <a:srgbClr val="FCC28C"/>
                          </a:solidFill>
                          <a:effectLst/>
                          <a:latin typeface="Consolas" panose="020B0609020204030204" pitchFamily="49" charset="0"/>
                        </a:rPr>
                        <a:t>import</a:t>
                      </a:r>
                      <a:r>
                        <a:rPr lang="en-US" sz="1800" b="0" i="0" u="none" strike="noStrike" dirty="0">
                          <a:solidFill>
                            <a:srgbClr val="FFFFFF"/>
                          </a:solidFill>
                          <a:effectLst/>
                          <a:latin typeface="Consolas" panose="020B0609020204030204" pitchFamily="49" charset="0"/>
                        </a:rPr>
                        <a:t> Axes3D</a:t>
                      </a:r>
                      <a:br>
                        <a:rPr lang="en-US" sz="1800" b="0" i="0" u="none" strike="noStrike" dirty="0">
                          <a:solidFill>
                            <a:srgbClr val="FFFFFF"/>
                          </a:solidFill>
                          <a:effectLst/>
                          <a:latin typeface="Consolas" panose="020B0609020204030204" pitchFamily="49" charset="0"/>
                        </a:rPr>
                      </a:br>
                      <a:r>
                        <a:rPr lang="en-US" sz="1800" b="0" i="0" u="none" strike="noStrike" dirty="0">
                          <a:solidFill>
                            <a:srgbClr val="FCC28C"/>
                          </a:solidFill>
                          <a:effectLst/>
                          <a:latin typeface="Consolas" panose="020B0609020204030204" pitchFamily="49" charset="0"/>
                        </a:rPr>
                        <a:t>import</a:t>
                      </a:r>
                      <a:r>
                        <a:rPr lang="en-US" sz="1800" b="0" i="0" u="none" strike="noStrike" dirty="0">
                          <a:solidFill>
                            <a:srgbClr val="FFFFFF"/>
                          </a:solidFill>
                          <a:effectLst/>
                          <a:latin typeface="Consolas" panose="020B0609020204030204" pitchFamily="49" charset="0"/>
                        </a:rPr>
                        <a:t> numpy </a:t>
                      </a:r>
                      <a:r>
                        <a:rPr lang="en-US" sz="1800" b="0" i="0" u="none" strike="noStrike" dirty="0">
                          <a:solidFill>
                            <a:srgbClr val="FCC28C"/>
                          </a:solidFill>
                          <a:effectLst/>
                          <a:latin typeface="Consolas" panose="020B0609020204030204" pitchFamily="49" charset="0"/>
                        </a:rPr>
                        <a:t>as</a:t>
                      </a:r>
                      <a:r>
                        <a:rPr lang="en-US" sz="1800" b="0" i="0" u="none" strike="noStrike" dirty="0">
                          <a:solidFill>
                            <a:srgbClr val="FFFFFF"/>
                          </a:solidFill>
                          <a:effectLst/>
                          <a:latin typeface="Consolas" panose="020B0609020204030204" pitchFamily="49" charset="0"/>
                        </a:rPr>
                        <a:t> np</a:t>
                      </a:r>
                      <a:br>
                        <a:rPr lang="en-US" sz="1800" b="0" i="0" u="none" strike="noStrike" dirty="0">
                          <a:solidFill>
                            <a:srgbClr val="FFFFFF"/>
                          </a:solidFill>
                          <a:effectLst/>
                          <a:latin typeface="Consolas" panose="020B0609020204030204" pitchFamily="49" charset="0"/>
                        </a:rPr>
                      </a:br>
                      <a:r>
                        <a:rPr lang="en-US" sz="1800" b="0" i="0" u="none" strike="noStrike" dirty="0">
                          <a:solidFill>
                            <a:srgbClr val="FFFFFF"/>
                          </a:solidFill>
                          <a:effectLst/>
                          <a:latin typeface="Consolas" panose="020B0609020204030204" pitchFamily="49" charset="0"/>
                        </a:rPr>
                        <a:t>  </a:t>
                      </a:r>
                      <a:br>
                        <a:rPr lang="en-US" sz="1800" b="0" i="0" u="none" strike="noStrike" dirty="0">
                          <a:solidFill>
                            <a:srgbClr val="FFFFFF"/>
                          </a:solidFill>
                          <a:effectLst/>
                          <a:latin typeface="Consolas" panose="020B0609020204030204" pitchFamily="49" charset="0"/>
                        </a:rPr>
                      </a:br>
                      <a:r>
                        <a:rPr lang="en-US" sz="1800" b="0" i="0" u="none" strike="noStrike" dirty="0">
                          <a:solidFill>
                            <a:srgbClr val="FFFFFF"/>
                          </a:solidFill>
                          <a:effectLst/>
                          <a:latin typeface="Consolas" panose="020B0609020204030204" pitchFamily="49" charset="0"/>
                        </a:rPr>
                        <a:t>axes = [</a:t>
                      </a:r>
                      <a:r>
                        <a:rPr lang="en-US" sz="1800" b="0" i="0" u="none" strike="noStrike" dirty="0">
                          <a:solidFill>
                            <a:srgbClr val="D36363"/>
                          </a:solidFill>
                          <a:effectLst/>
                          <a:latin typeface="Consolas" panose="020B0609020204030204" pitchFamily="49" charset="0"/>
                        </a:rPr>
                        <a:t>5</a:t>
                      </a:r>
                      <a:r>
                        <a:rPr lang="en-US" sz="1800" b="0" i="0" u="none" strike="noStrike" dirty="0">
                          <a:solidFill>
                            <a:srgbClr val="FFFFFF"/>
                          </a:solidFill>
                          <a:effectLst/>
                          <a:latin typeface="Consolas" panose="020B0609020204030204" pitchFamily="49" charset="0"/>
                        </a:rPr>
                        <a:t>, </a:t>
                      </a:r>
                      <a:r>
                        <a:rPr lang="en-US" sz="1800" b="0" i="0" u="none" strike="noStrike" dirty="0">
                          <a:solidFill>
                            <a:srgbClr val="D36363"/>
                          </a:solidFill>
                          <a:effectLst/>
                          <a:latin typeface="Consolas" panose="020B0609020204030204" pitchFamily="49" charset="0"/>
                        </a:rPr>
                        <a:t>5</a:t>
                      </a:r>
                      <a:r>
                        <a:rPr lang="en-US" sz="1800" b="0" i="0" u="none" strike="noStrike" dirty="0">
                          <a:solidFill>
                            <a:srgbClr val="FFFFFF"/>
                          </a:solidFill>
                          <a:effectLst/>
                          <a:latin typeface="Consolas" panose="020B0609020204030204" pitchFamily="49" charset="0"/>
                        </a:rPr>
                        <a:t>, </a:t>
                      </a:r>
                      <a:r>
                        <a:rPr lang="en-US" sz="1800" b="0" i="0" u="none" strike="noStrike" dirty="0">
                          <a:solidFill>
                            <a:srgbClr val="D36363"/>
                          </a:solidFill>
                          <a:effectLst/>
                          <a:latin typeface="Consolas" panose="020B0609020204030204" pitchFamily="49" charset="0"/>
                        </a:rPr>
                        <a:t>5</a:t>
                      </a:r>
                      <a:r>
                        <a:rPr lang="en-US" sz="1800" b="0" i="0" u="none" strike="noStrike" dirty="0">
                          <a:solidFill>
                            <a:srgbClr val="FFFFFF"/>
                          </a:solidFill>
                          <a:effectLst/>
                          <a:latin typeface="Consolas" panose="020B0609020204030204" pitchFamily="49" charset="0"/>
                        </a:rPr>
                        <a:t>]</a:t>
                      </a:r>
                      <a:br>
                        <a:rPr lang="en-US" sz="1800" b="0" i="0" u="none" strike="noStrike" dirty="0">
                          <a:solidFill>
                            <a:srgbClr val="FFFFFF"/>
                          </a:solidFill>
                          <a:effectLst/>
                          <a:latin typeface="Consolas" panose="020B0609020204030204" pitchFamily="49" charset="0"/>
                        </a:rPr>
                      </a:br>
                      <a:br>
                        <a:rPr lang="en-US" sz="1800" b="0" i="0" u="none" strike="noStrike" dirty="0">
                          <a:solidFill>
                            <a:srgbClr val="FFFFFF"/>
                          </a:solidFill>
                          <a:effectLst/>
                          <a:latin typeface="Consolas" panose="020B0609020204030204" pitchFamily="49" charset="0"/>
                        </a:rPr>
                      </a:br>
                      <a:r>
                        <a:rPr lang="en-US" sz="1800" b="0" i="0" u="none" strike="noStrike" dirty="0">
                          <a:solidFill>
                            <a:srgbClr val="FFFFFF"/>
                          </a:solidFill>
                          <a:effectLst/>
                          <a:latin typeface="Consolas" panose="020B0609020204030204" pitchFamily="49" charset="0"/>
                        </a:rPr>
                        <a:t>data = </a:t>
                      </a:r>
                      <a:r>
                        <a:rPr lang="en-US" sz="1800" b="0" i="0" u="none" strike="noStrike" dirty="0" err="1">
                          <a:solidFill>
                            <a:srgbClr val="FFFFFF"/>
                          </a:solidFill>
                          <a:effectLst/>
                          <a:latin typeface="Consolas" panose="020B0609020204030204" pitchFamily="49" charset="0"/>
                        </a:rPr>
                        <a:t>np.ones</a:t>
                      </a:r>
                      <a:r>
                        <a:rPr lang="en-US" sz="1800" b="0" i="0" u="none" strike="noStrike" dirty="0">
                          <a:solidFill>
                            <a:srgbClr val="FFFFFF"/>
                          </a:solidFill>
                          <a:effectLst/>
                          <a:latin typeface="Consolas" panose="020B0609020204030204" pitchFamily="49" charset="0"/>
                        </a:rPr>
                        <a:t>(axes, dtype=</a:t>
                      </a:r>
                      <a:r>
                        <a:rPr lang="en-US" sz="1800" b="0" i="0" u="none" strike="noStrike" dirty="0" err="1">
                          <a:solidFill>
                            <a:srgbClr val="FFFFFF"/>
                          </a:solidFill>
                          <a:effectLst/>
                          <a:latin typeface="Consolas" panose="020B0609020204030204" pitchFamily="49" charset="0"/>
                        </a:rPr>
                        <a:t>np.bool</a:t>
                      </a:r>
                      <a:r>
                        <a:rPr lang="en-US" sz="1800" b="0" i="0" u="none" strike="noStrike" dirty="0">
                          <a:solidFill>
                            <a:srgbClr val="FFFFFF"/>
                          </a:solidFill>
                          <a:effectLst/>
                          <a:latin typeface="Consolas" panose="020B0609020204030204" pitchFamily="49" charset="0"/>
                        </a:rPr>
                        <a:t>)</a:t>
                      </a:r>
                      <a:br>
                        <a:rPr lang="en-US" sz="1800" b="0" i="0" u="none" strike="noStrike" dirty="0">
                          <a:solidFill>
                            <a:srgbClr val="FFFFFF"/>
                          </a:solidFill>
                          <a:effectLst/>
                          <a:latin typeface="Consolas" panose="020B0609020204030204" pitchFamily="49" charset="0"/>
                        </a:rPr>
                      </a:br>
                      <a:r>
                        <a:rPr lang="en-US" sz="1800" b="0" i="0" u="none" strike="noStrike" dirty="0">
                          <a:solidFill>
                            <a:srgbClr val="FFFFFF"/>
                          </a:solidFill>
                          <a:effectLst/>
                          <a:latin typeface="Consolas" panose="020B0609020204030204" pitchFamily="49" charset="0"/>
                        </a:rPr>
                        <a:t>  </a:t>
                      </a:r>
                      <a:br>
                        <a:rPr lang="en-US" sz="1800" b="0" i="0" u="none" strike="noStrike" dirty="0">
                          <a:solidFill>
                            <a:srgbClr val="FFFFFF"/>
                          </a:solidFill>
                          <a:effectLst/>
                          <a:latin typeface="Consolas" panose="020B0609020204030204" pitchFamily="49" charset="0"/>
                        </a:rPr>
                      </a:br>
                      <a:br>
                        <a:rPr lang="en-US" sz="1800" b="0" i="0" u="none" strike="noStrike" dirty="0">
                          <a:solidFill>
                            <a:srgbClr val="FFFFFF"/>
                          </a:solidFill>
                          <a:effectLst/>
                          <a:latin typeface="Consolas" panose="020B0609020204030204" pitchFamily="49" charset="0"/>
                        </a:rPr>
                      </a:br>
                      <a:r>
                        <a:rPr lang="en-US" sz="1800" b="0" i="0" u="none" strike="noStrike" dirty="0">
                          <a:solidFill>
                            <a:srgbClr val="FFFFFF"/>
                          </a:solidFill>
                          <a:effectLst/>
                          <a:latin typeface="Consolas" panose="020B0609020204030204" pitchFamily="49" charset="0"/>
                        </a:rPr>
                        <a:t>alpha = </a:t>
                      </a:r>
                      <a:r>
                        <a:rPr lang="en-US" sz="1800" b="0" i="0" u="none" strike="noStrike" dirty="0">
                          <a:solidFill>
                            <a:srgbClr val="D36363"/>
                          </a:solidFill>
                          <a:effectLst/>
                          <a:latin typeface="Consolas" panose="020B0609020204030204" pitchFamily="49" charset="0"/>
                        </a:rPr>
                        <a:t>0.9</a:t>
                      </a:r>
                      <a:br>
                        <a:rPr lang="en-US" sz="1800" b="0" i="0" u="none" strike="noStrike" dirty="0">
                          <a:solidFill>
                            <a:srgbClr val="FFFFFF"/>
                          </a:solidFill>
                          <a:effectLst/>
                          <a:latin typeface="Consolas" panose="020B0609020204030204" pitchFamily="49" charset="0"/>
                        </a:rPr>
                      </a:br>
                      <a:r>
                        <a:rPr lang="en-US" sz="1800" b="0" i="0" u="none" strike="noStrike" dirty="0">
                          <a:solidFill>
                            <a:srgbClr val="FFFFFF"/>
                          </a:solidFill>
                          <a:effectLst/>
                          <a:latin typeface="Consolas" panose="020B0609020204030204" pitchFamily="49" charset="0"/>
                        </a:rPr>
                        <a:t>  </a:t>
                      </a:r>
                      <a:br>
                        <a:rPr lang="en-US" sz="1800" b="0" i="0" u="none" strike="noStrike" dirty="0">
                          <a:solidFill>
                            <a:srgbClr val="FFFFFF"/>
                          </a:solidFill>
                          <a:effectLst/>
                          <a:latin typeface="Consolas" panose="020B0609020204030204" pitchFamily="49" charset="0"/>
                        </a:rPr>
                      </a:br>
                      <a:r>
                        <a:rPr lang="en-US" sz="1800" b="0" i="0" u="none" strike="noStrike" dirty="0">
                          <a:solidFill>
                            <a:srgbClr val="FFFFFF"/>
                          </a:solidFill>
                          <a:effectLst/>
                          <a:latin typeface="Consolas" panose="020B0609020204030204" pitchFamily="49" charset="0"/>
                        </a:rPr>
                        <a:t>colors = </a:t>
                      </a:r>
                      <a:r>
                        <a:rPr lang="en-US" sz="1800" b="0" i="0" u="none" strike="noStrike" dirty="0" err="1">
                          <a:solidFill>
                            <a:srgbClr val="FFFFFF"/>
                          </a:solidFill>
                          <a:effectLst/>
                          <a:latin typeface="Consolas" panose="020B0609020204030204" pitchFamily="49" charset="0"/>
                        </a:rPr>
                        <a:t>np.empty</a:t>
                      </a:r>
                      <a:r>
                        <a:rPr lang="en-US" sz="1800" b="0" i="0" u="none" strike="noStrike" dirty="0">
                          <a:solidFill>
                            <a:srgbClr val="FFFFFF"/>
                          </a:solidFill>
                          <a:effectLst/>
                          <a:latin typeface="Consolas" panose="020B0609020204030204" pitchFamily="49" charset="0"/>
                        </a:rPr>
                        <a:t>(axes + [</a:t>
                      </a:r>
                      <a:r>
                        <a:rPr lang="en-US" sz="1800" b="0" i="0" u="none" strike="noStrike" dirty="0">
                          <a:solidFill>
                            <a:srgbClr val="D36363"/>
                          </a:solidFill>
                          <a:effectLst/>
                          <a:latin typeface="Consolas" panose="020B0609020204030204" pitchFamily="49" charset="0"/>
                        </a:rPr>
                        <a:t>4</a:t>
                      </a:r>
                      <a:r>
                        <a:rPr lang="en-US" sz="1800" b="0" i="0" u="none" strike="noStrike" dirty="0">
                          <a:solidFill>
                            <a:srgbClr val="FFFFFF"/>
                          </a:solidFill>
                          <a:effectLst/>
                          <a:latin typeface="Consolas" panose="020B0609020204030204" pitchFamily="49" charset="0"/>
                        </a:rPr>
                        <a:t>], dtype=np.float32)</a:t>
                      </a:r>
                      <a:br>
                        <a:rPr lang="en-US" sz="1800" b="0" i="0" u="none" strike="noStrike" dirty="0">
                          <a:solidFill>
                            <a:srgbClr val="FFFFFF"/>
                          </a:solidFill>
                          <a:effectLst/>
                          <a:latin typeface="Consolas" panose="020B0609020204030204" pitchFamily="49" charset="0"/>
                        </a:rPr>
                      </a:br>
                      <a:r>
                        <a:rPr lang="en-US" sz="1800" b="0" i="0" u="none" strike="noStrike" dirty="0">
                          <a:solidFill>
                            <a:srgbClr val="FFFFFF"/>
                          </a:solidFill>
                          <a:effectLst/>
                          <a:latin typeface="Consolas" panose="020B0609020204030204" pitchFamily="49" charset="0"/>
                        </a:rPr>
                        <a:t>  </a:t>
                      </a:r>
                    </a:p>
                    <a:p>
                      <a:pPr rtl="0" fontAlgn="t">
                        <a:spcBef>
                          <a:spcPts val="0"/>
                        </a:spcBef>
                        <a:spcAft>
                          <a:spcPts val="0"/>
                        </a:spcAft>
                      </a:pPr>
                      <a:br>
                        <a:rPr lang="en-US" sz="1800" b="0" i="0" u="none" strike="noStrike" dirty="0">
                          <a:solidFill>
                            <a:srgbClr val="FFFFFF"/>
                          </a:solidFill>
                          <a:effectLst/>
                          <a:latin typeface="Consolas" panose="020B0609020204030204" pitchFamily="49" charset="0"/>
                        </a:rPr>
                      </a:br>
                      <a:r>
                        <a:rPr lang="en-US" sz="1800" b="0" i="0" u="none" strike="noStrike" dirty="0">
                          <a:solidFill>
                            <a:srgbClr val="FFFFFF"/>
                          </a:solidFill>
                          <a:effectLst/>
                          <a:latin typeface="Consolas" panose="020B0609020204030204" pitchFamily="49" charset="0"/>
                        </a:rPr>
                        <a:t>colors[:] = [</a:t>
                      </a:r>
                      <a:r>
                        <a:rPr lang="en-US" sz="1800" b="0" i="0" u="none" strike="noStrike" dirty="0">
                          <a:solidFill>
                            <a:srgbClr val="D36363"/>
                          </a:solidFill>
                          <a:effectLst/>
                          <a:latin typeface="Consolas" panose="020B0609020204030204" pitchFamily="49" charset="0"/>
                        </a:rPr>
                        <a:t>1</a:t>
                      </a:r>
                      <a:r>
                        <a:rPr lang="en-US" sz="1800" b="0" i="0" u="none" strike="noStrike" dirty="0">
                          <a:solidFill>
                            <a:srgbClr val="FFFFFF"/>
                          </a:solidFill>
                          <a:effectLst/>
                          <a:latin typeface="Consolas" panose="020B0609020204030204" pitchFamily="49" charset="0"/>
                        </a:rPr>
                        <a:t>, </a:t>
                      </a:r>
                      <a:r>
                        <a:rPr lang="en-US" sz="1800" b="0" i="0" u="none" strike="noStrike" dirty="0">
                          <a:solidFill>
                            <a:srgbClr val="D36363"/>
                          </a:solidFill>
                          <a:effectLst/>
                          <a:latin typeface="Consolas" panose="020B0609020204030204" pitchFamily="49" charset="0"/>
                        </a:rPr>
                        <a:t>1</a:t>
                      </a:r>
                      <a:r>
                        <a:rPr lang="en-US" sz="1800" b="0" i="0" u="none" strike="noStrike" dirty="0">
                          <a:solidFill>
                            <a:srgbClr val="FFFFFF"/>
                          </a:solidFill>
                          <a:effectLst/>
                          <a:latin typeface="Consolas" panose="020B0609020204030204" pitchFamily="49" charset="0"/>
                        </a:rPr>
                        <a:t>, </a:t>
                      </a:r>
                      <a:r>
                        <a:rPr lang="en-US" sz="1800" b="0" i="0" u="none" strike="noStrike" dirty="0">
                          <a:solidFill>
                            <a:srgbClr val="D36363"/>
                          </a:solidFill>
                          <a:effectLst/>
                          <a:latin typeface="Consolas" panose="020B0609020204030204" pitchFamily="49" charset="0"/>
                        </a:rPr>
                        <a:t>0</a:t>
                      </a:r>
                      <a:r>
                        <a:rPr lang="en-US" sz="1800" b="0" i="0" u="none" strike="noStrike" dirty="0">
                          <a:solidFill>
                            <a:srgbClr val="FFFFFF"/>
                          </a:solidFill>
                          <a:effectLst/>
                          <a:latin typeface="Consolas" panose="020B0609020204030204" pitchFamily="49" charset="0"/>
                        </a:rPr>
                        <a:t>,alpha] </a:t>
                      </a:r>
                      <a:br>
                        <a:rPr lang="en-US" sz="1800" b="0" i="0" u="none" strike="noStrike" dirty="0">
                          <a:solidFill>
                            <a:srgbClr val="FFFFFF"/>
                          </a:solidFill>
                          <a:effectLst/>
                          <a:latin typeface="Consolas" panose="020B0609020204030204" pitchFamily="49" charset="0"/>
                        </a:rPr>
                      </a:br>
                      <a:endParaRPr lang="en-US" sz="1800" b="0" i="0" u="none" strike="noStrike" dirty="0">
                        <a:solidFill>
                          <a:srgbClr val="FFFFFF"/>
                        </a:solidFill>
                        <a:effectLst/>
                        <a:latin typeface="Consolas" panose="020B0609020204030204" pitchFamily="49" charset="0"/>
                      </a:endParaRPr>
                    </a:p>
                    <a:p>
                      <a:pPr rtl="0" fontAlgn="t">
                        <a:spcBef>
                          <a:spcPts val="0"/>
                        </a:spcBef>
                        <a:spcAft>
                          <a:spcPts val="0"/>
                        </a:spcAft>
                      </a:pPr>
                      <a:br>
                        <a:rPr lang="en-US" sz="1800" b="0" i="0" u="none" strike="noStrike" dirty="0">
                          <a:solidFill>
                            <a:srgbClr val="FFFFFF"/>
                          </a:solidFill>
                          <a:effectLst/>
                          <a:latin typeface="Consolas" panose="020B0609020204030204" pitchFamily="49" charset="0"/>
                        </a:rPr>
                      </a:br>
                      <a:r>
                        <a:rPr lang="en-US" sz="1800" b="0" i="0" u="none" strike="noStrike" dirty="0">
                          <a:solidFill>
                            <a:srgbClr val="FFFFFF"/>
                          </a:solidFill>
                          <a:effectLst/>
                          <a:latin typeface="Consolas" panose="020B0609020204030204" pitchFamily="49" charset="0"/>
                        </a:rPr>
                        <a:t>ax = </a:t>
                      </a:r>
                      <a:r>
                        <a:rPr lang="en-US" sz="1800" b="0" i="0" u="none" strike="noStrike" dirty="0" err="1">
                          <a:solidFill>
                            <a:srgbClr val="FFFFFF"/>
                          </a:solidFill>
                          <a:effectLst/>
                          <a:latin typeface="Consolas" panose="020B0609020204030204" pitchFamily="49" charset="0"/>
                        </a:rPr>
                        <a:t>plt.axes</a:t>
                      </a:r>
                      <a:r>
                        <a:rPr lang="en-US" sz="1800" b="0" i="0" u="none" strike="noStrike" dirty="0">
                          <a:solidFill>
                            <a:srgbClr val="FFFFFF"/>
                          </a:solidFill>
                          <a:effectLst/>
                          <a:latin typeface="Consolas" panose="020B0609020204030204" pitchFamily="49" charset="0"/>
                        </a:rPr>
                        <a:t>(projection=</a:t>
                      </a:r>
                      <a:r>
                        <a:rPr lang="en-US" sz="1800" b="0" i="0" u="none" strike="noStrike" dirty="0">
                          <a:solidFill>
                            <a:srgbClr val="A2FCA2"/>
                          </a:solidFill>
                          <a:effectLst/>
                          <a:latin typeface="Consolas" panose="020B0609020204030204" pitchFamily="49" charset="0"/>
                        </a:rPr>
                        <a:t>'3d’</a:t>
                      </a:r>
                      <a:r>
                        <a:rPr lang="en-US" sz="1800" b="0" i="0" u="none" strike="noStrike" dirty="0">
                          <a:solidFill>
                            <a:srgbClr val="FFFFFF"/>
                          </a:solidFill>
                          <a:effectLst/>
                          <a:latin typeface="Consolas" panose="020B0609020204030204" pitchFamily="49" charset="0"/>
                        </a:rPr>
                        <a:t>) </a:t>
                      </a:r>
                      <a:br>
                        <a:rPr lang="en-US" sz="1800" b="0" i="0" u="none" strike="noStrike" dirty="0">
                          <a:solidFill>
                            <a:srgbClr val="FFFFFF"/>
                          </a:solidFill>
                          <a:effectLst/>
                          <a:latin typeface="Consolas" panose="020B0609020204030204" pitchFamily="49" charset="0"/>
                        </a:rPr>
                      </a:br>
                      <a:endParaRPr lang="en-US" sz="1800" b="0" i="0" u="none" strike="noStrike" dirty="0">
                        <a:solidFill>
                          <a:srgbClr val="FFFFFF"/>
                        </a:solidFill>
                        <a:effectLst/>
                        <a:latin typeface="Consolas" panose="020B0609020204030204" pitchFamily="49" charset="0"/>
                      </a:endParaRPr>
                    </a:p>
                    <a:p>
                      <a:pPr rtl="0" fontAlgn="t">
                        <a:spcBef>
                          <a:spcPts val="0"/>
                        </a:spcBef>
                        <a:spcAft>
                          <a:spcPts val="0"/>
                        </a:spcAft>
                      </a:pPr>
                      <a:br>
                        <a:rPr lang="en-US" sz="1800" b="0" i="0" u="none" strike="noStrike" dirty="0">
                          <a:solidFill>
                            <a:srgbClr val="FFFFFF"/>
                          </a:solidFill>
                          <a:effectLst/>
                          <a:latin typeface="Consolas" panose="020B0609020204030204" pitchFamily="49" charset="0"/>
                        </a:rPr>
                      </a:br>
                      <a:r>
                        <a:rPr lang="en-US" sz="1800" b="0" i="0" u="none" strike="noStrike" dirty="0" err="1">
                          <a:solidFill>
                            <a:srgbClr val="FFFFFF"/>
                          </a:solidFill>
                          <a:effectLst/>
                          <a:latin typeface="Consolas" panose="020B0609020204030204" pitchFamily="49" charset="0"/>
                        </a:rPr>
                        <a:t>ax.voxels</a:t>
                      </a:r>
                      <a:r>
                        <a:rPr lang="en-US" sz="1800" b="0" i="0" u="none" strike="noStrike" dirty="0">
                          <a:solidFill>
                            <a:srgbClr val="FFFFFF"/>
                          </a:solidFill>
                          <a:effectLst/>
                          <a:latin typeface="Consolas" panose="020B0609020204030204" pitchFamily="49" charset="0"/>
                        </a:rPr>
                        <a:t>(data, facecolors=colors)</a:t>
                      </a:r>
                      <a:br>
                        <a:rPr lang="en-US" sz="1100" b="0" i="0" u="none" strike="noStrike" dirty="0">
                          <a:solidFill>
                            <a:srgbClr val="FFFFFF"/>
                          </a:solidFill>
                          <a:effectLst/>
                          <a:latin typeface="Consolas" panose="020B0609020204030204" pitchFamily="49" charset="0"/>
                        </a:rPr>
                      </a:br>
                      <a:br>
                        <a:rPr lang="en-US" sz="1100" b="0" i="0" u="none" strike="noStrike" dirty="0">
                          <a:solidFill>
                            <a:srgbClr val="FFFFFF"/>
                          </a:solidFill>
                          <a:effectLst/>
                          <a:latin typeface="Consolas" panose="020B0609020204030204" pitchFamily="49" charset="0"/>
                        </a:rPr>
                      </a:br>
                      <a:endParaRPr lang="en-US" dirty="0">
                        <a:effectLst/>
                      </a:endParaRPr>
                    </a:p>
                  </a:txBody>
                  <a:tcPr marL="63500" marR="63500" marT="63500" marB="63500">
                    <a:lnL>
                      <a:noFill/>
                    </a:lnL>
                    <a:lnR>
                      <a:noFill/>
                    </a:lnR>
                    <a:lnT>
                      <a:noFill/>
                    </a:lnT>
                    <a:lnB>
                      <a:noFill/>
                    </a:lnB>
                    <a:solidFill>
                      <a:srgbClr val="333333"/>
                    </a:solidFill>
                  </a:tcPr>
                </a:tc>
                <a:extLst>
                  <a:ext uri="{0D108BD9-81ED-4DB2-BD59-A6C34878D82A}">
                    <a16:rowId xmlns:a16="http://schemas.microsoft.com/office/drawing/2014/main" val="4287780513"/>
                  </a:ext>
                </a:extLst>
              </a:tr>
            </a:tbl>
          </a:graphicData>
        </a:graphic>
      </p:graphicFrame>
      <p:sp>
        <p:nvSpPr>
          <p:cNvPr id="10" name="Rectangle 1">
            <a:extLst>
              <a:ext uri="{FF2B5EF4-FFF2-40B4-BE49-F238E27FC236}">
                <a16:creationId xmlns:a16="http://schemas.microsoft.com/office/drawing/2014/main" id="{389DE68D-8CB8-4036-8A5A-EC8DDA577943}"/>
              </a:ext>
            </a:extLst>
          </p:cNvPr>
          <p:cNvSpPr>
            <a:spLocks noChangeArrowheads="1"/>
          </p:cNvSpPr>
          <p:nvPr/>
        </p:nvSpPr>
        <p:spPr bwMode="auto">
          <a:xfrm>
            <a:off x="76980" y="891109"/>
            <a:ext cx="7723309"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3" name="Picture 2">
            <a:extLst>
              <a:ext uri="{FF2B5EF4-FFF2-40B4-BE49-F238E27FC236}">
                <a16:creationId xmlns:a16="http://schemas.microsoft.com/office/drawing/2014/main" id="{A93F4F8E-1D53-4A6D-ADA5-87B31167BF02}"/>
              </a:ext>
            </a:extLst>
          </p:cNvPr>
          <p:cNvPicPr>
            <a:picLocks noChangeAspect="1"/>
          </p:cNvPicPr>
          <p:nvPr/>
        </p:nvPicPr>
        <p:blipFill>
          <a:blip r:embed="rId3"/>
          <a:stretch>
            <a:fillRect/>
          </a:stretch>
        </p:blipFill>
        <p:spPr>
          <a:xfrm>
            <a:off x="7302652" y="1663261"/>
            <a:ext cx="4234003" cy="4199298"/>
          </a:xfrm>
          <a:prstGeom prst="rect">
            <a:avLst/>
          </a:prstGeom>
        </p:spPr>
      </p:pic>
    </p:spTree>
    <p:extLst>
      <p:ext uri="{BB962C8B-B14F-4D97-AF65-F5344CB8AC3E}">
        <p14:creationId xmlns:p14="http://schemas.microsoft.com/office/powerpoint/2010/main" val="24984178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a:extLst>
              <a:ext uri="{FF2B5EF4-FFF2-40B4-BE49-F238E27FC236}">
                <a16:creationId xmlns:a16="http://schemas.microsoft.com/office/drawing/2014/main" id="{EB93582B-1FFB-4146-A86C-2AE113713E01}"/>
              </a:ext>
            </a:extLst>
          </p:cNvPr>
          <p:cNvGraphicFramePr>
            <a:graphicFrameLocks noGrp="1"/>
          </p:cNvGraphicFramePr>
          <p:nvPr>
            <p:extLst>
              <p:ext uri="{D42A27DB-BD31-4B8C-83A1-F6EECF244321}">
                <p14:modId xmlns:p14="http://schemas.microsoft.com/office/powerpoint/2010/main" val="3054641672"/>
              </p:ext>
            </p:extLst>
          </p:nvPr>
        </p:nvGraphicFramePr>
        <p:xfrm>
          <a:off x="471418" y="254251"/>
          <a:ext cx="4397698" cy="6341045"/>
        </p:xfrm>
        <a:graphic>
          <a:graphicData uri="http://schemas.openxmlformats.org/drawingml/2006/table">
            <a:tbl>
              <a:tblPr/>
              <a:tblGrid>
                <a:gridCol w="4397698">
                  <a:extLst>
                    <a:ext uri="{9D8B030D-6E8A-4147-A177-3AD203B41FA5}">
                      <a16:colId xmlns:a16="http://schemas.microsoft.com/office/drawing/2014/main" val="3492878683"/>
                    </a:ext>
                  </a:extLst>
                </a:gridCol>
              </a:tblGrid>
              <a:tr h="6341045">
                <a:tc>
                  <a:txBody>
                    <a:bodyPr/>
                    <a:lstStyle/>
                    <a:p>
                      <a:pPr rtl="0" fontAlgn="t">
                        <a:spcBef>
                          <a:spcPts val="0"/>
                        </a:spcBef>
                        <a:spcAft>
                          <a:spcPts val="0"/>
                        </a:spcAft>
                      </a:pPr>
                      <a:endParaRPr lang="en-US" sz="3600" dirty="0">
                        <a:effectLst/>
                      </a:endParaRPr>
                    </a:p>
                  </a:txBody>
                  <a:tcPr marL="55389" marR="55389" marT="55389" marB="55389">
                    <a:lnL>
                      <a:noFill/>
                    </a:lnL>
                    <a:lnR>
                      <a:noFill/>
                    </a:lnR>
                    <a:lnT>
                      <a:noFill/>
                    </a:lnT>
                    <a:lnB>
                      <a:noFill/>
                    </a:lnB>
                    <a:solidFill>
                      <a:srgbClr val="333333"/>
                    </a:solidFill>
                  </a:tcPr>
                </a:tc>
                <a:extLst>
                  <a:ext uri="{0D108BD9-81ED-4DB2-BD59-A6C34878D82A}">
                    <a16:rowId xmlns:a16="http://schemas.microsoft.com/office/drawing/2014/main" val="2818660652"/>
                  </a:ext>
                </a:extLst>
              </a:tr>
            </a:tbl>
          </a:graphicData>
        </a:graphic>
      </p:graphicFrame>
      <p:graphicFrame>
        <p:nvGraphicFramePr>
          <p:cNvPr id="5" name="Table 4">
            <a:extLst>
              <a:ext uri="{FF2B5EF4-FFF2-40B4-BE49-F238E27FC236}">
                <a16:creationId xmlns:a16="http://schemas.microsoft.com/office/drawing/2014/main" id="{40B164C3-0427-4171-B707-8AB3FF8426F2}"/>
              </a:ext>
            </a:extLst>
          </p:cNvPr>
          <p:cNvGraphicFramePr>
            <a:graphicFrameLocks noGrp="1"/>
          </p:cNvGraphicFramePr>
          <p:nvPr>
            <p:extLst>
              <p:ext uri="{D42A27DB-BD31-4B8C-83A1-F6EECF244321}">
                <p14:modId xmlns:p14="http://schemas.microsoft.com/office/powerpoint/2010/main" val="3284702703"/>
              </p:ext>
            </p:extLst>
          </p:nvPr>
        </p:nvGraphicFramePr>
        <p:xfrm>
          <a:off x="1073717" y="262703"/>
          <a:ext cx="10647011" cy="6332594"/>
        </p:xfrm>
        <a:graphic>
          <a:graphicData uri="http://schemas.openxmlformats.org/drawingml/2006/table">
            <a:tbl>
              <a:tblPr/>
              <a:tblGrid>
                <a:gridCol w="10647011">
                  <a:extLst>
                    <a:ext uri="{9D8B030D-6E8A-4147-A177-3AD203B41FA5}">
                      <a16:colId xmlns:a16="http://schemas.microsoft.com/office/drawing/2014/main" val="3492878683"/>
                    </a:ext>
                  </a:extLst>
                </a:gridCol>
              </a:tblGrid>
              <a:tr h="6332594">
                <a:tc>
                  <a:txBody>
                    <a:bodyPr/>
                    <a:lstStyle/>
                    <a:p>
                      <a:pPr rtl="0" fontAlgn="t">
                        <a:spcBef>
                          <a:spcPts val="0"/>
                        </a:spcBef>
                        <a:spcAft>
                          <a:spcPts val="0"/>
                        </a:spcAft>
                      </a:pPr>
                      <a:endParaRPr lang="en-US" sz="1800" b="0" i="0" u="none" strike="noStrike" dirty="0">
                        <a:solidFill>
                          <a:srgbClr val="FFFFFF"/>
                        </a:solidFill>
                        <a:effectLst/>
                        <a:latin typeface="Consolas" panose="020B0609020204030204" pitchFamily="49" charset="0"/>
                      </a:endParaRPr>
                    </a:p>
                    <a:p>
                      <a:pPr rtl="0" fontAlgn="t">
                        <a:spcBef>
                          <a:spcPts val="0"/>
                        </a:spcBef>
                        <a:spcAft>
                          <a:spcPts val="0"/>
                        </a:spcAft>
                      </a:pPr>
                      <a:r>
                        <a:rPr lang="en-US" sz="1800" b="0" i="0" u="none" strike="noStrike" dirty="0">
                          <a:solidFill>
                            <a:srgbClr val="FFFFFF"/>
                          </a:solidFill>
                          <a:effectLst/>
                          <a:latin typeface="Consolas" panose="020B0609020204030204" pitchFamily="49" charset="0"/>
                        </a:rPr>
                        <a:t>axes = [</a:t>
                      </a:r>
                      <a:r>
                        <a:rPr lang="en-US" sz="1800" b="0" i="0" u="none" strike="noStrike" dirty="0">
                          <a:solidFill>
                            <a:srgbClr val="D36363"/>
                          </a:solidFill>
                          <a:effectLst/>
                          <a:latin typeface="Consolas" panose="020B0609020204030204" pitchFamily="49" charset="0"/>
                        </a:rPr>
                        <a:t>5</a:t>
                      </a:r>
                      <a:r>
                        <a:rPr lang="en-US" sz="1800" b="0" i="0" u="none" strike="noStrike" dirty="0">
                          <a:solidFill>
                            <a:srgbClr val="FFFFFF"/>
                          </a:solidFill>
                          <a:effectLst/>
                          <a:latin typeface="Consolas" panose="020B0609020204030204" pitchFamily="49" charset="0"/>
                        </a:rPr>
                        <a:t>, </a:t>
                      </a:r>
                      <a:r>
                        <a:rPr lang="en-US" sz="1800" b="0" i="0" u="none" strike="noStrike" dirty="0">
                          <a:solidFill>
                            <a:srgbClr val="D36363"/>
                          </a:solidFill>
                          <a:effectLst/>
                          <a:latin typeface="Consolas" panose="020B0609020204030204" pitchFamily="49" charset="0"/>
                        </a:rPr>
                        <a:t>5</a:t>
                      </a:r>
                      <a:r>
                        <a:rPr lang="en-US" sz="1800" b="0" i="0" u="none" strike="noStrike" dirty="0">
                          <a:solidFill>
                            <a:srgbClr val="FFFFFF"/>
                          </a:solidFill>
                          <a:effectLst/>
                          <a:latin typeface="Consolas" panose="020B0609020204030204" pitchFamily="49" charset="0"/>
                        </a:rPr>
                        <a:t>, </a:t>
                      </a:r>
                      <a:r>
                        <a:rPr lang="en-US" sz="1800" b="0" i="0" u="none" strike="noStrike" dirty="0">
                          <a:solidFill>
                            <a:srgbClr val="D36363"/>
                          </a:solidFill>
                          <a:effectLst/>
                          <a:latin typeface="Consolas" panose="020B0609020204030204" pitchFamily="49" charset="0"/>
                        </a:rPr>
                        <a:t>5</a:t>
                      </a:r>
                      <a:r>
                        <a:rPr lang="en-US" sz="1800" b="0" i="0" u="none" strike="noStrike" dirty="0">
                          <a:solidFill>
                            <a:srgbClr val="FFFFFF"/>
                          </a:solidFill>
                          <a:effectLst/>
                          <a:latin typeface="Consolas" panose="020B0609020204030204" pitchFamily="49" charset="0"/>
                        </a:rPr>
                        <a:t>]</a:t>
                      </a:r>
                      <a:br>
                        <a:rPr lang="en-US" sz="1800" b="0" i="0" u="none" strike="noStrike" dirty="0">
                          <a:solidFill>
                            <a:srgbClr val="FFFFFF"/>
                          </a:solidFill>
                          <a:effectLst/>
                          <a:latin typeface="Consolas" panose="020B0609020204030204" pitchFamily="49" charset="0"/>
                        </a:rPr>
                      </a:br>
                      <a:br>
                        <a:rPr lang="en-US" sz="1800" b="0" i="0" u="none" strike="noStrike" dirty="0">
                          <a:solidFill>
                            <a:srgbClr val="FFFFFF"/>
                          </a:solidFill>
                          <a:effectLst/>
                          <a:latin typeface="Consolas" panose="020B0609020204030204" pitchFamily="49" charset="0"/>
                        </a:rPr>
                      </a:br>
                      <a:r>
                        <a:rPr lang="en-US" sz="1800" b="0" i="0" u="none" strike="noStrike" dirty="0">
                          <a:solidFill>
                            <a:srgbClr val="FFFFFF"/>
                          </a:solidFill>
                          <a:effectLst/>
                          <a:latin typeface="Consolas" panose="020B0609020204030204" pitchFamily="49" charset="0"/>
                        </a:rPr>
                        <a:t>data = </a:t>
                      </a:r>
                      <a:r>
                        <a:rPr lang="en-US" sz="1800" b="0" i="0" u="none" strike="noStrike" dirty="0" err="1">
                          <a:solidFill>
                            <a:srgbClr val="FFFFFF"/>
                          </a:solidFill>
                          <a:effectLst/>
                          <a:latin typeface="Consolas" panose="020B0609020204030204" pitchFamily="49" charset="0"/>
                        </a:rPr>
                        <a:t>np.ones</a:t>
                      </a:r>
                      <a:r>
                        <a:rPr lang="en-US" sz="1800" b="0" i="0" u="none" strike="noStrike" dirty="0">
                          <a:solidFill>
                            <a:srgbClr val="FFFFFF"/>
                          </a:solidFill>
                          <a:effectLst/>
                          <a:latin typeface="Consolas" panose="020B0609020204030204" pitchFamily="49" charset="0"/>
                        </a:rPr>
                        <a:t>(axes, dtype=</a:t>
                      </a:r>
                      <a:r>
                        <a:rPr lang="en-US" sz="1800" b="0" i="0" u="none" strike="noStrike" dirty="0" err="1">
                          <a:solidFill>
                            <a:srgbClr val="FFFFFF"/>
                          </a:solidFill>
                          <a:effectLst/>
                          <a:latin typeface="Consolas" panose="020B0609020204030204" pitchFamily="49" charset="0"/>
                        </a:rPr>
                        <a:t>np.bool</a:t>
                      </a:r>
                      <a:r>
                        <a:rPr lang="en-US" sz="1800" b="0" i="0" u="none" strike="noStrike" dirty="0">
                          <a:solidFill>
                            <a:srgbClr val="FFFFFF"/>
                          </a:solidFill>
                          <a:effectLst/>
                          <a:latin typeface="Consolas" panose="020B0609020204030204" pitchFamily="49" charset="0"/>
                        </a:rPr>
                        <a:t>)</a:t>
                      </a:r>
                      <a:br>
                        <a:rPr lang="en-US" sz="1800" b="0" i="0" u="none" strike="noStrike" dirty="0">
                          <a:solidFill>
                            <a:srgbClr val="FFFFFF"/>
                          </a:solidFill>
                          <a:effectLst/>
                          <a:latin typeface="Consolas" panose="020B0609020204030204" pitchFamily="49" charset="0"/>
                        </a:rPr>
                      </a:br>
                      <a:br>
                        <a:rPr lang="en-US" sz="1800" b="0" i="0" u="none" strike="noStrike" dirty="0">
                          <a:solidFill>
                            <a:srgbClr val="FFFFFF"/>
                          </a:solidFill>
                          <a:effectLst/>
                          <a:latin typeface="Consolas" panose="020B0609020204030204" pitchFamily="49" charset="0"/>
                        </a:rPr>
                      </a:br>
                      <a:br>
                        <a:rPr lang="en-US" sz="1800" b="0" i="0" u="none" strike="noStrike" dirty="0">
                          <a:solidFill>
                            <a:srgbClr val="FFFFFF"/>
                          </a:solidFill>
                          <a:effectLst/>
                          <a:latin typeface="Consolas" panose="020B0609020204030204" pitchFamily="49" charset="0"/>
                        </a:rPr>
                      </a:br>
                      <a:r>
                        <a:rPr lang="en-US" sz="1800" b="0" i="0" u="none" strike="noStrike" dirty="0">
                          <a:solidFill>
                            <a:srgbClr val="FFFFFF"/>
                          </a:solidFill>
                          <a:effectLst/>
                          <a:latin typeface="Consolas" panose="020B0609020204030204" pitchFamily="49" charset="0"/>
                        </a:rPr>
                        <a:t>alpha = </a:t>
                      </a:r>
                      <a:r>
                        <a:rPr lang="en-US" sz="1800" b="0" i="0" u="none" strike="noStrike" dirty="0">
                          <a:solidFill>
                            <a:srgbClr val="D36363"/>
                          </a:solidFill>
                          <a:effectLst/>
                          <a:latin typeface="Consolas" panose="020B0609020204030204" pitchFamily="49" charset="0"/>
                        </a:rPr>
                        <a:t>0.9</a:t>
                      </a:r>
                      <a:br>
                        <a:rPr lang="en-US" sz="1800" b="0" i="0" u="none" strike="noStrike" dirty="0">
                          <a:solidFill>
                            <a:srgbClr val="FFFFFF"/>
                          </a:solidFill>
                          <a:effectLst/>
                          <a:latin typeface="Consolas" panose="020B0609020204030204" pitchFamily="49" charset="0"/>
                        </a:rPr>
                      </a:br>
                      <a:br>
                        <a:rPr lang="en-US" sz="1800" b="0" i="0" u="none" strike="noStrike" dirty="0">
                          <a:solidFill>
                            <a:srgbClr val="FFFFFF"/>
                          </a:solidFill>
                          <a:effectLst/>
                          <a:latin typeface="Consolas" panose="020B0609020204030204" pitchFamily="49" charset="0"/>
                        </a:rPr>
                      </a:br>
                      <a:br>
                        <a:rPr lang="en-US" sz="1800" b="0" i="0" u="none" strike="noStrike" dirty="0">
                          <a:solidFill>
                            <a:srgbClr val="FFFFFF"/>
                          </a:solidFill>
                          <a:effectLst/>
                          <a:latin typeface="Consolas" panose="020B0609020204030204" pitchFamily="49" charset="0"/>
                        </a:rPr>
                      </a:br>
                      <a:r>
                        <a:rPr lang="en-US" sz="1800" b="0" i="0" u="none" strike="noStrike" dirty="0">
                          <a:solidFill>
                            <a:srgbClr val="FFFFFF"/>
                          </a:solidFill>
                          <a:effectLst/>
                          <a:latin typeface="Consolas" panose="020B0609020204030204" pitchFamily="49" charset="0"/>
                        </a:rPr>
                        <a:t>colors = </a:t>
                      </a:r>
                      <a:r>
                        <a:rPr lang="en-US" sz="1800" b="0" i="0" u="none" strike="noStrike" dirty="0" err="1">
                          <a:solidFill>
                            <a:srgbClr val="FFFFFF"/>
                          </a:solidFill>
                          <a:effectLst/>
                          <a:latin typeface="Consolas" panose="020B0609020204030204" pitchFamily="49" charset="0"/>
                        </a:rPr>
                        <a:t>np.empty</a:t>
                      </a:r>
                      <a:r>
                        <a:rPr lang="en-US" sz="1800" b="0" i="0" u="none" strike="noStrike" dirty="0">
                          <a:solidFill>
                            <a:srgbClr val="FFFFFF"/>
                          </a:solidFill>
                          <a:effectLst/>
                          <a:latin typeface="Consolas" panose="020B0609020204030204" pitchFamily="49" charset="0"/>
                        </a:rPr>
                        <a:t>(axes + [</a:t>
                      </a:r>
                      <a:r>
                        <a:rPr lang="en-US" sz="1800" b="0" i="0" u="none" strike="noStrike" dirty="0">
                          <a:solidFill>
                            <a:srgbClr val="D36363"/>
                          </a:solidFill>
                          <a:effectLst/>
                          <a:latin typeface="Consolas" panose="020B0609020204030204" pitchFamily="49" charset="0"/>
                        </a:rPr>
                        <a:t>4</a:t>
                      </a:r>
                      <a:r>
                        <a:rPr lang="en-US" sz="1800" b="0" i="0" u="none" strike="noStrike" dirty="0">
                          <a:solidFill>
                            <a:srgbClr val="FFFFFF"/>
                          </a:solidFill>
                          <a:effectLst/>
                          <a:latin typeface="Consolas" panose="020B0609020204030204" pitchFamily="49" charset="0"/>
                        </a:rPr>
                        <a:t>], dtype=np.float32)</a:t>
                      </a:r>
                      <a:br>
                        <a:rPr lang="en-US" sz="1800" b="0" i="0" u="none" strike="noStrike" dirty="0">
                          <a:solidFill>
                            <a:srgbClr val="FFFFFF"/>
                          </a:solidFill>
                          <a:effectLst/>
                          <a:latin typeface="Consolas" panose="020B0609020204030204" pitchFamily="49" charset="0"/>
                        </a:rPr>
                      </a:br>
                      <a:br>
                        <a:rPr lang="en-US" sz="1800" b="0" i="0" u="none" strike="noStrike" dirty="0">
                          <a:solidFill>
                            <a:srgbClr val="FFFFFF"/>
                          </a:solidFill>
                          <a:effectLst/>
                          <a:latin typeface="Consolas" panose="020B0609020204030204" pitchFamily="49" charset="0"/>
                        </a:rPr>
                      </a:br>
                      <a:r>
                        <a:rPr lang="en-US" sz="1800" b="0" i="0" u="none" strike="noStrike" dirty="0">
                          <a:solidFill>
                            <a:srgbClr val="FFFFFF"/>
                          </a:solidFill>
                          <a:effectLst/>
                          <a:latin typeface="Consolas" panose="020B0609020204030204" pitchFamily="49" charset="0"/>
                        </a:rPr>
                        <a:t>colors[</a:t>
                      </a:r>
                      <a:r>
                        <a:rPr lang="en-US" sz="1800" b="0" i="0" u="none" strike="noStrike" dirty="0">
                          <a:solidFill>
                            <a:srgbClr val="D36363"/>
                          </a:solidFill>
                          <a:effectLst/>
                          <a:latin typeface="Consolas" panose="020B0609020204030204" pitchFamily="49" charset="0"/>
                        </a:rPr>
                        <a:t>0</a:t>
                      </a:r>
                      <a:r>
                        <a:rPr lang="en-US" sz="1800" b="0" i="0" u="none" strike="noStrike" dirty="0">
                          <a:solidFill>
                            <a:srgbClr val="FFFFFF"/>
                          </a:solidFill>
                          <a:effectLst/>
                          <a:latin typeface="Consolas" panose="020B0609020204030204" pitchFamily="49" charset="0"/>
                        </a:rPr>
                        <a:t>] = [</a:t>
                      </a:r>
                      <a:r>
                        <a:rPr lang="en-US" sz="1800" b="0" i="0" u="none" strike="noStrike" dirty="0">
                          <a:solidFill>
                            <a:srgbClr val="D36363"/>
                          </a:solidFill>
                          <a:effectLst/>
                          <a:latin typeface="Consolas" panose="020B0609020204030204" pitchFamily="49" charset="0"/>
                        </a:rPr>
                        <a:t>1</a:t>
                      </a:r>
                      <a:r>
                        <a:rPr lang="en-US" sz="1800" b="0" i="0" u="none" strike="noStrike" dirty="0">
                          <a:solidFill>
                            <a:srgbClr val="FFFFFF"/>
                          </a:solidFill>
                          <a:effectLst/>
                          <a:latin typeface="Consolas" panose="020B0609020204030204" pitchFamily="49" charset="0"/>
                        </a:rPr>
                        <a:t>, </a:t>
                      </a:r>
                      <a:r>
                        <a:rPr lang="en-US" sz="1800" b="0" i="0" u="none" strike="noStrike" dirty="0">
                          <a:solidFill>
                            <a:srgbClr val="D36363"/>
                          </a:solidFill>
                          <a:effectLst/>
                          <a:latin typeface="Consolas" panose="020B0609020204030204" pitchFamily="49" charset="0"/>
                        </a:rPr>
                        <a:t>0</a:t>
                      </a:r>
                      <a:r>
                        <a:rPr lang="en-US" sz="1800" b="0" i="0" u="none" strike="noStrike" dirty="0">
                          <a:solidFill>
                            <a:srgbClr val="FFFFFF"/>
                          </a:solidFill>
                          <a:effectLst/>
                          <a:latin typeface="Consolas" panose="020B0609020204030204" pitchFamily="49" charset="0"/>
                        </a:rPr>
                        <a:t>, </a:t>
                      </a:r>
                      <a:r>
                        <a:rPr lang="en-US" sz="1800" b="0" i="0" u="none" strike="noStrike" dirty="0">
                          <a:solidFill>
                            <a:srgbClr val="D36363"/>
                          </a:solidFill>
                          <a:effectLst/>
                          <a:latin typeface="Consolas" panose="020B0609020204030204" pitchFamily="49" charset="0"/>
                        </a:rPr>
                        <a:t>0</a:t>
                      </a:r>
                      <a:r>
                        <a:rPr lang="en-US" sz="1800" b="0" i="0" u="none" strike="noStrike" dirty="0">
                          <a:solidFill>
                            <a:srgbClr val="FFFFFF"/>
                          </a:solidFill>
                          <a:effectLst/>
                          <a:latin typeface="Consolas" panose="020B0609020204030204" pitchFamily="49" charset="0"/>
                        </a:rPr>
                        <a:t>, alpha]</a:t>
                      </a:r>
                      <a:br>
                        <a:rPr lang="en-US" sz="1800" b="0" i="0" u="none" strike="noStrike" dirty="0">
                          <a:solidFill>
                            <a:srgbClr val="FFFFFF"/>
                          </a:solidFill>
                          <a:effectLst/>
                          <a:latin typeface="Consolas" panose="020B0609020204030204" pitchFamily="49" charset="0"/>
                        </a:rPr>
                      </a:br>
                      <a:r>
                        <a:rPr lang="en-US" sz="1800" b="0" i="0" u="none" strike="noStrike" dirty="0">
                          <a:solidFill>
                            <a:srgbClr val="FFFFFF"/>
                          </a:solidFill>
                          <a:effectLst/>
                          <a:latin typeface="Consolas" panose="020B0609020204030204" pitchFamily="49" charset="0"/>
                        </a:rPr>
                        <a:t>colors[</a:t>
                      </a:r>
                      <a:r>
                        <a:rPr lang="en-US" sz="1800" b="0" i="0" u="none" strike="noStrike" dirty="0">
                          <a:solidFill>
                            <a:srgbClr val="D36363"/>
                          </a:solidFill>
                          <a:effectLst/>
                          <a:latin typeface="Consolas" panose="020B0609020204030204" pitchFamily="49" charset="0"/>
                        </a:rPr>
                        <a:t>1</a:t>
                      </a:r>
                      <a:r>
                        <a:rPr lang="en-US" sz="1800" b="0" i="0" u="none" strike="noStrike" dirty="0">
                          <a:solidFill>
                            <a:srgbClr val="FFFFFF"/>
                          </a:solidFill>
                          <a:effectLst/>
                          <a:latin typeface="Consolas" panose="020B0609020204030204" pitchFamily="49" charset="0"/>
                        </a:rPr>
                        <a:t>] = [</a:t>
                      </a:r>
                      <a:r>
                        <a:rPr lang="en-US" sz="1800" b="0" i="0" u="none" strike="noStrike" dirty="0">
                          <a:solidFill>
                            <a:srgbClr val="D36363"/>
                          </a:solidFill>
                          <a:effectLst/>
                          <a:latin typeface="Consolas" panose="020B0609020204030204" pitchFamily="49" charset="0"/>
                        </a:rPr>
                        <a:t>0</a:t>
                      </a:r>
                      <a:r>
                        <a:rPr lang="en-US" sz="1800" b="0" i="0" u="none" strike="noStrike" dirty="0">
                          <a:solidFill>
                            <a:srgbClr val="FFFFFF"/>
                          </a:solidFill>
                          <a:effectLst/>
                          <a:latin typeface="Consolas" panose="020B0609020204030204" pitchFamily="49" charset="0"/>
                        </a:rPr>
                        <a:t>, </a:t>
                      </a:r>
                      <a:r>
                        <a:rPr lang="en-US" sz="1800" b="0" i="0" u="none" strike="noStrike" dirty="0">
                          <a:solidFill>
                            <a:srgbClr val="D36363"/>
                          </a:solidFill>
                          <a:effectLst/>
                          <a:latin typeface="Consolas" panose="020B0609020204030204" pitchFamily="49" charset="0"/>
                        </a:rPr>
                        <a:t>1</a:t>
                      </a:r>
                      <a:r>
                        <a:rPr lang="en-US" sz="1800" b="0" i="0" u="none" strike="noStrike" dirty="0">
                          <a:solidFill>
                            <a:srgbClr val="FFFFFF"/>
                          </a:solidFill>
                          <a:effectLst/>
                          <a:latin typeface="Consolas" panose="020B0609020204030204" pitchFamily="49" charset="0"/>
                        </a:rPr>
                        <a:t>, </a:t>
                      </a:r>
                      <a:r>
                        <a:rPr lang="en-US" sz="1800" b="0" i="0" u="none" strike="noStrike" dirty="0">
                          <a:solidFill>
                            <a:srgbClr val="D36363"/>
                          </a:solidFill>
                          <a:effectLst/>
                          <a:latin typeface="Consolas" panose="020B0609020204030204" pitchFamily="49" charset="0"/>
                        </a:rPr>
                        <a:t>0</a:t>
                      </a:r>
                      <a:r>
                        <a:rPr lang="en-US" sz="1800" b="0" i="0" u="none" strike="noStrike" dirty="0">
                          <a:solidFill>
                            <a:srgbClr val="FFFFFF"/>
                          </a:solidFill>
                          <a:effectLst/>
                          <a:latin typeface="Consolas" panose="020B0609020204030204" pitchFamily="49" charset="0"/>
                        </a:rPr>
                        <a:t>, alpha]</a:t>
                      </a:r>
                      <a:br>
                        <a:rPr lang="en-US" sz="1800" b="0" i="0" u="none" strike="noStrike" dirty="0">
                          <a:solidFill>
                            <a:srgbClr val="FFFFFF"/>
                          </a:solidFill>
                          <a:effectLst/>
                          <a:latin typeface="Consolas" panose="020B0609020204030204" pitchFamily="49" charset="0"/>
                        </a:rPr>
                      </a:br>
                      <a:r>
                        <a:rPr lang="en-US" sz="1800" b="0" i="0" u="none" strike="noStrike" dirty="0">
                          <a:solidFill>
                            <a:srgbClr val="FFFFFF"/>
                          </a:solidFill>
                          <a:effectLst/>
                          <a:latin typeface="Consolas" panose="020B0609020204030204" pitchFamily="49" charset="0"/>
                        </a:rPr>
                        <a:t>colors[</a:t>
                      </a:r>
                      <a:r>
                        <a:rPr lang="en-US" sz="1800" b="0" i="0" u="none" strike="noStrike" dirty="0">
                          <a:solidFill>
                            <a:srgbClr val="D36363"/>
                          </a:solidFill>
                          <a:effectLst/>
                          <a:latin typeface="Consolas" panose="020B0609020204030204" pitchFamily="49" charset="0"/>
                        </a:rPr>
                        <a:t>2</a:t>
                      </a:r>
                      <a:r>
                        <a:rPr lang="en-US" sz="1800" b="0" i="0" u="none" strike="noStrike" dirty="0">
                          <a:solidFill>
                            <a:srgbClr val="FFFFFF"/>
                          </a:solidFill>
                          <a:effectLst/>
                          <a:latin typeface="Consolas" panose="020B0609020204030204" pitchFamily="49" charset="0"/>
                        </a:rPr>
                        <a:t>] = [</a:t>
                      </a:r>
                      <a:r>
                        <a:rPr lang="en-US" sz="1800" b="0" i="0" u="none" strike="noStrike" dirty="0">
                          <a:solidFill>
                            <a:srgbClr val="D36363"/>
                          </a:solidFill>
                          <a:effectLst/>
                          <a:latin typeface="Consolas" panose="020B0609020204030204" pitchFamily="49" charset="0"/>
                        </a:rPr>
                        <a:t>0</a:t>
                      </a:r>
                      <a:r>
                        <a:rPr lang="en-US" sz="1800" b="0" i="0" u="none" strike="noStrike" dirty="0">
                          <a:solidFill>
                            <a:srgbClr val="FFFFFF"/>
                          </a:solidFill>
                          <a:effectLst/>
                          <a:latin typeface="Consolas" panose="020B0609020204030204" pitchFamily="49" charset="0"/>
                        </a:rPr>
                        <a:t>, </a:t>
                      </a:r>
                      <a:r>
                        <a:rPr lang="en-US" sz="1800" b="0" i="0" u="none" strike="noStrike" dirty="0">
                          <a:solidFill>
                            <a:srgbClr val="D36363"/>
                          </a:solidFill>
                          <a:effectLst/>
                          <a:latin typeface="Consolas" panose="020B0609020204030204" pitchFamily="49" charset="0"/>
                        </a:rPr>
                        <a:t>0</a:t>
                      </a:r>
                      <a:r>
                        <a:rPr lang="en-US" sz="1800" b="0" i="0" u="none" strike="noStrike" dirty="0">
                          <a:solidFill>
                            <a:srgbClr val="FFFFFF"/>
                          </a:solidFill>
                          <a:effectLst/>
                          <a:latin typeface="Consolas" panose="020B0609020204030204" pitchFamily="49" charset="0"/>
                        </a:rPr>
                        <a:t>, </a:t>
                      </a:r>
                      <a:r>
                        <a:rPr lang="en-US" sz="1800" b="0" i="0" u="none" strike="noStrike" dirty="0">
                          <a:solidFill>
                            <a:srgbClr val="D36363"/>
                          </a:solidFill>
                          <a:effectLst/>
                          <a:latin typeface="Consolas" panose="020B0609020204030204" pitchFamily="49" charset="0"/>
                        </a:rPr>
                        <a:t>1</a:t>
                      </a:r>
                      <a:r>
                        <a:rPr lang="en-US" sz="1800" b="0" i="0" u="none" strike="noStrike" dirty="0">
                          <a:solidFill>
                            <a:srgbClr val="FFFFFF"/>
                          </a:solidFill>
                          <a:effectLst/>
                          <a:latin typeface="Consolas" panose="020B0609020204030204" pitchFamily="49" charset="0"/>
                        </a:rPr>
                        <a:t>, alpha]</a:t>
                      </a:r>
                      <a:br>
                        <a:rPr lang="en-US" sz="1800" b="0" i="0" u="none" strike="noStrike" dirty="0">
                          <a:solidFill>
                            <a:srgbClr val="FFFFFF"/>
                          </a:solidFill>
                          <a:effectLst/>
                          <a:latin typeface="Consolas" panose="020B0609020204030204" pitchFamily="49" charset="0"/>
                        </a:rPr>
                      </a:br>
                      <a:r>
                        <a:rPr lang="en-US" sz="1800" b="0" i="0" u="none" strike="noStrike" dirty="0">
                          <a:solidFill>
                            <a:srgbClr val="FFFFFF"/>
                          </a:solidFill>
                          <a:effectLst/>
                          <a:latin typeface="Consolas" panose="020B0609020204030204" pitchFamily="49" charset="0"/>
                        </a:rPr>
                        <a:t>colors[</a:t>
                      </a:r>
                      <a:r>
                        <a:rPr lang="en-US" sz="1800" b="0" i="0" u="none" strike="noStrike" dirty="0">
                          <a:solidFill>
                            <a:srgbClr val="D36363"/>
                          </a:solidFill>
                          <a:effectLst/>
                          <a:latin typeface="Consolas" panose="020B0609020204030204" pitchFamily="49" charset="0"/>
                        </a:rPr>
                        <a:t>3</a:t>
                      </a:r>
                      <a:r>
                        <a:rPr lang="en-US" sz="1800" b="0" i="0" u="none" strike="noStrike" dirty="0">
                          <a:solidFill>
                            <a:srgbClr val="FFFFFF"/>
                          </a:solidFill>
                          <a:effectLst/>
                          <a:latin typeface="Consolas" panose="020B0609020204030204" pitchFamily="49" charset="0"/>
                        </a:rPr>
                        <a:t>] = [</a:t>
                      </a:r>
                      <a:r>
                        <a:rPr lang="en-US" sz="1800" b="0" i="0" u="none" strike="noStrike" dirty="0">
                          <a:solidFill>
                            <a:srgbClr val="D36363"/>
                          </a:solidFill>
                          <a:effectLst/>
                          <a:latin typeface="Consolas" panose="020B0609020204030204" pitchFamily="49" charset="0"/>
                        </a:rPr>
                        <a:t>1</a:t>
                      </a:r>
                      <a:r>
                        <a:rPr lang="en-US" sz="1800" b="0" i="0" u="none" strike="noStrike" dirty="0">
                          <a:solidFill>
                            <a:srgbClr val="FFFFFF"/>
                          </a:solidFill>
                          <a:effectLst/>
                          <a:latin typeface="Consolas" panose="020B0609020204030204" pitchFamily="49" charset="0"/>
                        </a:rPr>
                        <a:t>, </a:t>
                      </a:r>
                      <a:r>
                        <a:rPr lang="en-US" sz="1800" b="0" i="0" u="none" strike="noStrike" dirty="0">
                          <a:solidFill>
                            <a:srgbClr val="D36363"/>
                          </a:solidFill>
                          <a:effectLst/>
                          <a:latin typeface="Consolas" panose="020B0609020204030204" pitchFamily="49" charset="0"/>
                        </a:rPr>
                        <a:t>1</a:t>
                      </a:r>
                      <a:r>
                        <a:rPr lang="en-US" sz="1800" b="0" i="0" u="none" strike="noStrike" dirty="0">
                          <a:solidFill>
                            <a:srgbClr val="FFFFFF"/>
                          </a:solidFill>
                          <a:effectLst/>
                          <a:latin typeface="Consolas" panose="020B0609020204030204" pitchFamily="49" charset="0"/>
                        </a:rPr>
                        <a:t>, </a:t>
                      </a:r>
                      <a:r>
                        <a:rPr lang="en-US" sz="1800" b="0" i="0" u="none" strike="noStrike" dirty="0">
                          <a:solidFill>
                            <a:srgbClr val="D36363"/>
                          </a:solidFill>
                          <a:effectLst/>
                          <a:latin typeface="Consolas" panose="020B0609020204030204" pitchFamily="49" charset="0"/>
                        </a:rPr>
                        <a:t>0</a:t>
                      </a:r>
                      <a:r>
                        <a:rPr lang="en-US" sz="1800" b="0" i="0" u="none" strike="noStrike" dirty="0">
                          <a:solidFill>
                            <a:srgbClr val="FFFFFF"/>
                          </a:solidFill>
                          <a:effectLst/>
                          <a:latin typeface="Consolas" panose="020B0609020204030204" pitchFamily="49" charset="0"/>
                        </a:rPr>
                        <a:t>, alpha] </a:t>
                      </a:r>
                      <a:br>
                        <a:rPr lang="en-US" sz="1800" b="0" i="0" u="none" strike="noStrike" dirty="0">
                          <a:solidFill>
                            <a:srgbClr val="FFFFFF"/>
                          </a:solidFill>
                          <a:effectLst/>
                          <a:latin typeface="Consolas" panose="020B0609020204030204" pitchFamily="49" charset="0"/>
                        </a:rPr>
                      </a:br>
                      <a:r>
                        <a:rPr lang="en-US" sz="1800" b="0" i="0" u="none" strike="noStrike" dirty="0">
                          <a:solidFill>
                            <a:srgbClr val="FFFFFF"/>
                          </a:solidFill>
                          <a:effectLst/>
                          <a:latin typeface="Consolas" panose="020B0609020204030204" pitchFamily="49" charset="0"/>
                        </a:rPr>
                        <a:t>colors[</a:t>
                      </a:r>
                      <a:r>
                        <a:rPr lang="en-US" sz="1800" b="0" i="0" u="none" strike="noStrike" dirty="0">
                          <a:solidFill>
                            <a:srgbClr val="D36363"/>
                          </a:solidFill>
                          <a:effectLst/>
                          <a:latin typeface="Consolas" panose="020B0609020204030204" pitchFamily="49" charset="0"/>
                        </a:rPr>
                        <a:t>4</a:t>
                      </a:r>
                      <a:r>
                        <a:rPr lang="en-US" sz="1800" b="0" i="0" u="none" strike="noStrike" dirty="0">
                          <a:solidFill>
                            <a:srgbClr val="FFFFFF"/>
                          </a:solidFill>
                          <a:effectLst/>
                          <a:latin typeface="Consolas" panose="020B0609020204030204" pitchFamily="49" charset="0"/>
                        </a:rPr>
                        <a:t>] = [</a:t>
                      </a:r>
                      <a:r>
                        <a:rPr lang="en-US" sz="1800" b="0" i="0" u="none" strike="noStrike" dirty="0">
                          <a:solidFill>
                            <a:srgbClr val="D36363"/>
                          </a:solidFill>
                          <a:effectLst/>
                          <a:latin typeface="Consolas" panose="020B0609020204030204" pitchFamily="49" charset="0"/>
                        </a:rPr>
                        <a:t>1</a:t>
                      </a:r>
                      <a:r>
                        <a:rPr lang="en-US" sz="1800" b="0" i="0" u="none" strike="noStrike" dirty="0">
                          <a:solidFill>
                            <a:srgbClr val="FFFFFF"/>
                          </a:solidFill>
                          <a:effectLst/>
                          <a:latin typeface="Consolas" panose="020B0609020204030204" pitchFamily="49" charset="0"/>
                        </a:rPr>
                        <a:t>, </a:t>
                      </a:r>
                      <a:r>
                        <a:rPr lang="en-US" sz="1800" b="0" i="0" u="none" strike="noStrike" dirty="0">
                          <a:solidFill>
                            <a:srgbClr val="D36363"/>
                          </a:solidFill>
                          <a:effectLst/>
                          <a:latin typeface="Consolas" panose="020B0609020204030204" pitchFamily="49" charset="0"/>
                        </a:rPr>
                        <a:t>1</a:t>
                      </a:r>
                      <a:r>
                        <a:rPr lang="en-US" sz="1800" b="0" i="0" u="none" strike="noStrike" dirty="0">
                          <a:solidFill>
                            <a:srgbClr val="FFFFFF"/>
                          </a:solidFill>
                          <a:effectLst/>
                          <a:latin typeface="Consolas" panose="020B0609020204030204" pitchFamily="49" charset="0"/>
                        </a:rPr>
                        <a:t>, </a:t>
                      </a:r>
                      <a:r>
                        <a:rPr lang="en-US" sz="1800" b="0" i="0" u="none" strike="noStrike" dirty="0">
                          <a:solidFill>
                            <a:srgbClr val="D36363"/>
                          </a:solidFill>
                          <a:effectLst/>
                          <a:latin typeface="Consolas" panose="020B0609020204030204" pitchFamily="49" charset="0"/>
                        </a:rPr>
                        <a:t>1</a:t>
                      </a:r>
                      <a:r>
                        <a:rPr lang="en-US" sz="1800" b="0" i="0" u="none" strike="noStrike" dirty="0">
                          <a:solidFill>
                            <a:srgbClr val="FFFFFF"/>
                          </a:solidFill>
                          <a:effectLst/>
                          <a:latin typeface="Consolas" panose="020B0609020204030204" pitchFamily="49" charset="0"/>
                        </a:rPr>
                        <a:t>, alpha]</a:t>
                      </a:r>
                      <a:br>
                        <a:rPr lang="en-US" sz="1800" b="0" i="0" u="none" strike="noStrike" dirty="0">
                          <a:solidFill>
                            <a:srgbClr val="FFFFFF"/>
                          </a:solidFill>
                          <a:effectLst/>
                          <a:latin typeface="Consolas" panose="020B0609020204030204" pitchFamily="49" charset="0"/>
                        </a:rPr>
                      </a:br>
                      <a:br>
                        <a:rPr lang="en-US" sz="1800" b="0" i="0" u="none" strike="noStrike" dirty="0">
                          <a:solidFill>
                            <a:srgbClr val="FFFFFF"/>
                          </a:solidFill>
                          <a:effectLst/>
                          <a:latin typeface="Consolas" panose="020B0609020204030204" pitchFamily="49" charset="0"/>
                        </a:rPr>
                      </a:br>
                      <a:br>
                        <a:rPr lang="en-US" sz="1800" b="0" i="0" u="none" strike="noStrike" dirty="0">
                          <a:solidFill>
                            <a:srgbClr val="FFFFFF"/>
                          </a:solidFill>
                          <a:effectLst/>
                          <a:latin typeface="Consolas" panose="020B0609020204030204" pitchFamily="49" charset="0"/>
                        </a:rPr>
                      </a:br>
                      <a:r>
                        <a:rPr lang="en-US" sz="1800" b="0" i="0" u="none" strike="noStrike" dirty="0">
                          <a:solidFill>
                            <a:srgbClr val="FFFFFF"/>
                          </a:solidFill>
                          <a:effectLst/>
                          <a:latin typeface="Consolas" panose="020B0609020204030204" pitchFamily="49" charset="0"/>
                        </a:rPr>
                        <a:t>fig = </a:t>
                      </a:r>
                      <a:r>
                        <a:rPr lang="en-US" sz="1800" b="0" i="0" u="none" strike="noStrike" dirty="0" err="1">
                          <a:solidFill>
                            <a:srgbClr val="FFFFFF"/>
                          </a:solidFill>
                          <a:effectLst/>
                          <a:latin typeface="Consolas" panose="020B0609020204030204" pitchFamily="49" charset="0"/>
                        </a:rPr>
                        <a:t>plt.figure</a:t>
                      </a:r>
                      <a:r>
                        <a:rPr lang="en-US" sz="1800" b="0" i="0" u="none" strike="noStrike" dirty="0">
                          <a:solidFill>
                            <a:srgbClr val="FFFFFF"/>
                          </a:solidFill>
                          <a:effectLst/>
                          <a:latin typeface="Consolas" panose="020B0609020204030204" pitchFamily="49" charset="0"/>
                        </a:rPr>
                        <a:t>()</a:t>
                      </a:r>
                      <a:br>
                        <a:rPr lang="en-US" sz="1800" b="0" i="0" u="none" strike="noStrike" dirty="0">
                          <a:solidFill>
                            <a:srgbClr val="FFFFFF"/>
                          </a:solidFill>
                          <a:effectLst/>
                          <a:latin typeface="Consolas" panose="020B0609020204030204" pitchFamily="49" charset="0"/>
                        </a:rPr>
                      </a:br>
                      <a:r>
                        <a:rPr lang="en-US" sz="1800" b="0" i="0" u="none" strike="noStrike" dirty="0">
                          <a:solidFill>
                            <a:srgbClr val="FFFFFF"/>
                          </a:solidFill>
                          <a:effectLst/>
                          <a:latin typeface="Consolas" panose="020B0609020204030204" pitchFamily="49" charset="0"/>
                        </a:rPr>
                        <a:t>ax = </a:t>
                      </a:r>
                      <a:r>
                        <a:rPr lang="en-US" sz="1800" b="0" i="0" u="none" strike="noStrike" dirty="0" err="1">
                          <a:solidFill>
                            <a:srgbClr val="FFFFFF"/>
                          </a:solidFill>
                          <a:effectLst/>
                          <a:latin typeface="Consolas" panose="020B0609020204030204" pitchFamily="49" charset="0"/>
                        </a:rPr>
                        <a:t>fig.add_subplot</a:t>
                      </a:r>
                      <a:r>
                        <a:rPr lang="en-US" sz="1800" b="0" i="0" u="none" strike="noStrike" dirty="0">
                          <a:solidFill>
                            <a:srgbClr val="FFFFFF"/>
                          </a:solidFill>
                          <a:effectLst/>
                          <a:latin typeface="Consolas" panose="020B0609020204030204" pitchFamily="49" charset="0"/>
                        </a:rPr>
                        <a:t>(</a:t>
                      </a:r>
                      <a:r>
                        <a:rPr lang="en-US" sz="1800" b="0" i="0" u="none" strike="noStrike" dirty="0">
                          <a:solidFill>
                            <a:srgbClr val="D36363"/>
                          </a:solidFill>
                          <a:effectLst/>
                          <a:latin typeface="Consolas" panose="020B0609020204030204" pitchFamily="49" charset="0"/>
                        </a:rPr>
                        <a:t>111</a:t>
                      </a:r>
                      <a:r>
                        <a:rPr lang="en-US" sz="1800" b="0" i="0" u="none" strike="noStrike" dirty="0">
                          <a:solidFill>
                            <a:srgbClr val="FFFFFF"/>
                          </a:solidFill>
                          <a:effectLst/>
                          <a:latin typeface="Consolas" panose="020B0609020204030204" pitchFamily="49" charset="0"/>
                        </a:rPr>
                        <a:t>, projection=</a:t>
                      </a:r>
                      <a:r>
                        <a:rPr lang="en-US" sz="1800" b="0" i="0" u="none" strike="noStrike" dirty="0">
                          <a:solidFill>
                            <a:srgbClr val="A2FCA2"/>
                          </a:solidFill>
                          <a:effectLst/>
                          <a:latin typeface="Consolas" panose="020B0609020204030204" pitchFamily="49" charset="0"/>
                        </a:rPr>
                        <a:t>'3d'</a:t>
                      </a:r>
                      <a:r>
                        <a:rPr lang="en-US" sz="1800" b="0" i="0" u="none" strike="noStrike" dirty="0">
                          <a:solidFill>
                            <a:srgbClr val="FFFFFF"/>
                          </a:solidFill>
                          <a:effectLst/>
                          <a:latin typeface="Consolas" panose="020B0609020204030204" pitchFamily="49" charset="0"/>
                        </a:rPr>
                        <a:t>)</a:t>
                      </a:r>
                      <a:br>
                        <a:rPr lang="en-US" sz="1800" b="0" i="0" u="none" strike="noStrike" dirty="0">
                          <a:solidFill>
                            <a:srgbClr val="FFFFFF"/>
                          </a:solidFill>
                          <a:effectLst/>
                          <a:latin typeface="Consolas" panose="020B0609020204030204" pitchFamily="49" charset="0"/>
                        </a:rPr>
                      </a:br>
                      <a:br>
                        <a:rPr lang="en-US" sz="1800" b="0" i="0" u="none" strike="noStrike" dirty="0">
                          <a:solidFill>
                            <a:srgbClr val="FFFFFF"/>
                          </a:solidFill>
                          <a:effectLst/>
                          <a:latin typeface="Consolas" panose="020B0609020204030204" pitchFamily="49" charset="0"/>
                        </a:rPr>
                      </a:br>
                      <a:r>
                        <a:rPr lang="en-US" sz="1800" b="0" i="0" u="none" strike="noStrike" dirty="0" err="1">
                          <a:solidFill>
                            <a:srgbClr val="FFFFFF"/>
                          </a:solidFill>
                          <a:effectLst/>
                          <a:latin typeface="Consolas" panose="020B0609020204030204" pitchFamily="49" charset="0"/>
                        </a:rPr>
                        <a:t>ax.voxels</a:t>
                      </a:r>
                      <a:r>
                        <a:rPr lang="en-US" sz="1800" b="0" i="0" u="none" strike="noStrike" dirty="0">
                          <a:solidFill>
                            <a:srgbClr val="FFFFFF"/>
                          </a:solidFill>
                          <a:effectLst/>
                          <a:latin typeface="Consolas" panose="020B0609020204030204" pitchFamily="49" charset="0"/>
                        </a:rPr>
                        <a:t>(data, facecolors=colors, </a:t>
                      </a:r>
                      <a:r>
                        <a:rPr lang="en-US" sz="1800" b="0" i="0" u="none" strike="noStrike" dirty="0" err="1">
                          <a:solidFill>
                            <a:srgbClr val="FFFFFF"/>
                          </a:solidFill>
                          <a:effectLst/>
                          <a:latin typeface="Consolas" panose="020B0609020204030204" pitchFamily="49" charset="0"/>
                        </a:rPr>
                        <a:t>edgecolors</a:t>
                      </a:r>
                      <a:r>
                        <a:rPr lang="en-US" sz="1800" b="0" i="0" u="none" strike="noStrike" dirty="0">
                          <a:solidFill>
                            <a:srgbClr val="FFFFFF"/>
                          </a:solidFill>
                          <a:effectLst/>
                          <a:latin typeface="Consolas" panose="020B0609020204030204" pitchFamily="49" charset="0"/>
                        </a:rPr>
                        <a:t>=</a:t>
                      </a:r>
                      <a:r>
                        <a:rPr lang="en-US" sz="1800" b="0" i="0" u="none" strike="noStrike" dirty="0">
                          <a:solidFill>
                            <a:srgbClr val="A2FCA2"/>
                          </a:solidFill>
                          <a:effectLst/>
                          <a:latin typeface="Consolas" panose="020B0609020204030204" pitchFamily="49" charset="0"/>
                        </a:rPr>
                        <a:t>'gray'</a:t>
                      </a:r>
                      <a:r>
                        <a:rPr lang="en-US" sz="1800" b="0" i="0" u="none" strike="noStrike" dirty="0">
                          <a:solidFill>
                            <a:srgbClr val="FFFFFF"/>
                          </a:solidFill>
                          <a:effectLst/>
                          <a:latin typeface="Consolas" panose="020B0609020204030204" pitchFamily="49" charset="0"/>
                        </a:rPr>
                        <a:t>)</a:t>
                      </a:r>
                      <a:endParaRPr lang="en-US" sz="3600" dirty="0">
                        <a:effectLst/>
                      </a:endParaRPr>
                    </a:p>
                  </a:txBody>
                  <a:tcPr marL="55389" marR="55389" marT="55389" marB="55389">
                    <a:lnL>
                      <a:noFill/>
                    </a:lnL>
                    <a:lnR>
                      <a:noFill/>
                    </a:lnR>
                    <a:lnT>
                      <a:noFill/>
                    </a:lnT>
                    <a:lnB>
                      <a:noFill/>
                    </a:lnB>
                    <a:solidFill>
                      <a:srgbClr val="333333"/>
                    </a:solidFill>
                  </a:tcPr>
                </a:tc>
                <a:extLst>
                  <a:ext uri="{0D108BD9-81ED-4DB2-BD59-A6C34878D82A}">
                    <a16:rowId xmlns:a16="http://schemas.microsoft.com/office/drawing/2014/main" val="2818660652"/>
                  </a:ext>
                </a:extLst>
              </a:tr>
            </a:tbl>
          </a:graphicData>
        </a:graphic>
      </p:graphicFrame>
      <p:sp>
        <p:nvSpPr>
          <p:cNvPr id="8" name="Rectangle 7">
            <a:extLst>
              <a:ext uri="{FF2B5EF4-FFF2-40B4-BE49-F238E27FC236}">
                <a16:creationId xmlns:a16="http://schemas.microsoft.com/office/drawing/2014/main" id="{107C561C-84B8-44F1-B853-59A5DB76480C}"/>
              </a:ext>
            </a:extLst>
          </p:cNvPr>
          <p:cNvSpPr/>
          <p:nvPr/>
        </p:nvSpPr>
        <p:spPr>
          <a:xfrm>
            <a:off x="750666" y="3240215"/>
            <a:ext cx="4347507" cy="16481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EBD2DA7-2D3C-4088-834D-B4A3276E365F}"/>
              </a:ext>
            </a:extLst>
          </p:cNvPr>
          <p:cNvSpPr/>
          <p:nvPr/>
        </p:nvSpPr>
        <p:spPr>
          <a:xfrm>
            <a:off x="1030502" y="6035452"/>
            <a:ext cx="7194152" cy="38463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6DF3D98-244B-43CD-8C94-0ABDEF028CD9}"/>
              </a:ext>
            </a:extLst>
          </p:cNvPr>
          <p:cNvSpPr/>
          <p:nvPr/>
        </p:nvSpPr>
        <p:spPr>
          <a:xfrm>
            <a:off x="8504669" y="-4227"/>
            <a:ext cx="3687332"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F3B3FAA7-AA91-4505-8338-450397ECE2B8}"/>
              </a:ext>
            </a:extLst>
          </p:cNvPr>
          <p:cNvPicPr>
            <a:picLocks noChangeAspect="1"/>
          </p:cNvPicPr>
          <p:nvPr/>
        </p:nvPicPr>
        <p:blipFill>
          <a:blip r:embed="rId3"/>
          <a:stretch>
            <a:fillRect/>
          </a:stretch>
        </p:blipFill>
        <p:spPr>
          <a:xfrm>
            <a:off x="8959866" y="2333310"/>
            <a:ext cx="2760716" cy="2738087"/>
          </a:xfrm>
          <a:prstGeom prst="rect">
            <a:avLst/>
          </a:prstGeom>
        </p:spPr>
      </p:pic>
    </p:spTree>
    <p:extLst>
      <p:ext uri="{BB962C8B-B14F-4D97-AF65-F5344CB8AC3E}">
        <p14:creationId xmlns:p14="http://schemas.microsoft.com/office/powerpoint/2010/main" val="2497341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1+#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1+#ppt_w/2"/>
                                          </p:val>
                                        </p:tav>
                                        <p:tav tm="100000">
                                          <p:val>
                                            <p:strVal val="#ppt_x"/>
                                          </p:val>
                                        </p:tav>
                                      </p:tavLst>
                                    </p:anim>
                                    <p:anim calcmode="lin" valueType="num">
                                      <p:cBhvr additive="base">
                                        <p:cTn id="12"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F83514A-1BB3-4BD0-BF29-EBA3B05E00B3}"/>
              </a:ext>
            </a:extLst>
          </p:cNvPr>
          <p:cNvSpPr/>
          <p:nvPr/>
        </p:nvSpPr>
        <p:spPr>
          <a:xfrm>
            <a:off x="4943486" y="2644170"/>
            <a:ext cx="5379806" cy="1569660"/>
          </a:xfrm>
          <a:prstGeom prst="rect">
            <a:avLst/>
          </a:prstGeom>
          <a:noFill/>
        </p:spPr>
        <p:txBody>
          <a:bodyPr wrap="none" lIns="91440" tIns="45720" rIns="91440" bIns="45720">
            <a:spAutoFit/>
          </a:bodyPr>
          <a:lstStyle/>
          <a:p>
            <a:pPr algn="ctr"/>
            <a:r>
              <a:rPr lang="en-US" sz="9600" b="0" cap="none" spc="0" dirty="0">
                <a:ln w="0"/>
                <a:solidFill>
                  <a:schemeClr val="tx1"/>
                </a:solidFill>
                <a:effectLst>
                  <a:outerShdw blurRad="38100" dist="19050" dir="2700000" algn="tl" rotWithShape="0">
                    <a:schemeClr val="dk1">
                      <a:alpha val="40000"/>
                    </a:schemeClr>
                  </a:outerShdw>
                </a:effectLst>
              </a:rPr>
              <a:t>Animation</a:t>
            </a:r>
          </a:p>
        </p:txBody>
      </p:sp>
      <p:sp>
        <p:nvSpPr>
          <p:cNvPr id="5" name="Rectangle 4">
            <a:extLst>
              <a:ext uri="{FF2B5EF4-FFF2-40B4-BE49-F238E27FC236}">
                <a16:creationId xmlns:a16="http://schemas.microsoft.com/office/drawing/2014/main" id="{7A58F259-C599-4628-B5C5-9AF88B15507C}"/>
              </a:ext>
            </a:extLst>
          </p:cNvPr>
          <p:cNvSpPr/>
          <p:nvPr/>
        </p:nvSpPr>
        <p:spPr>
          <a:xfrm>
            <a:off x="0" y="1981283"/>
            <a:ext cx="3616430" cy="4202130"/>
          </a:xfrm>
          <a:prstGeom prst="rect">
            <a:avLst/>
          </a:prstGeom>
          <a:solidFill>
            <a:srgbClr val="C5CD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1E392818-785F-4A15-AB17-65EB7018C593}"/>
              </a:ext>
            </a:extLst>
          </p:cNvPr>
          <p:cNvSpPr/>
          <p:nvPr/>
        </p:nvSpPr>
        <p:spPr>
          <a:xfrm>
            <a:off x="5710827" y="2644170"/>
            <a:ext cx="1566454" cy="1569660"/>
          </a:xfrm>
          <a:prstGeom prst="rect">
            <a:avLst/>
          </a:prstGeom>
          <a:solidFill>
            <a:srgbClr val="C5CDCE"/>
          </a:solidFill>
        </p:spPr>
        <p:txBody>
          <a:bodyPr wrap="square" lIns="91440" tIns="45720" rIns="91440" bIns="45720">
            <a:spAutoFit/>
          </a:bodyPr>
          <a:lstStyle/>
          <a:p>
            <a:pPr algn="ctr"/>
            <a:r>
              <a:rPr lang="en-US" sz="9600" dirty="0">
                <a:ln w="0"/>
                <a:effectLst>
                  <a:outerShdw blurRad="38100" dist="19050" dir="2700000" algn="tl" rotWithShape="0">
                    <a:schemeClr val="dk1">
                      <a:alpha val="40000"/>
                    </a:schemeClr>
                  </a:outerShdw>
                </a:effectLst>
              </a:rPr>
              <a:t>3D</a:t>
            </a:r>
            <a:endParaRPr lang="en-US" sz="96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191346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accel="50000" decel="50000" fill="hold" grpId="0" nodeType="withEffect">
                                  <p:stCondLst>
                                    <p:cond delay="0"/>
                                  </p:stCondLst>
                                  <p:childTnLst>
                                    <p:animMotion origin="layout" path="M -2.08333E-6 0 L -0.19505 0 " pathEditMode="relative" rAng="0" ptsTypes="AA">
                                      <p:cBhvr>
                                        <p:cTn id="6" dur="2000" fill="hold"/>
                                        <p:tgtEl>
                                          <p:spTgt spid="3"/>
                                        </p:tgtEl>
                                        <p:attrNameLst>
                                          <p:attrName>ppt_x</p:attrName>
                                          <p:attrName>ppt_y</p:attrName>
                                        </p:attrNameLst>
                                      </p:cBhvr>
                                      <p:rCtr x="-9753" y="0"/>
                                    </p:animMotion>
                                  </p:childTnLst>
                                </p:cTn>
                              </p:par>
                              <p:par>
                                <p:cTn id="7" presetID="2" presetClass="entr" presetSubtype="8"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anim calcmode="lin" valueType="num">
                                      <p:cBhvr additive="base">
                                        <p:cTn id="9" dur="2300" fill="hold"/>
                                        <p:tgtEl>
                                          <p:spTgt spid="4"/>
                                        </p:tgtEl>
                                        <p:attrNameLst>
                                          <p:attrName>ppt_x</p:attrName>
                                        </p:attrNameLst>
                                      </p:cBhvr>
                                      <p:tavLst>
                                        <p:tav tm="0">
                                          <p:val>
                                            <p:strVal val="0-#ppt_w/2"/>
                                          </p:val>
                                        </p:tav>
                                        <p:tav tm="100000">
                                          <p:val>
                                            <p:strVal val="#ppt_x"/>
                                          </p:val>
                                        </p:tav>
                                      </p:tavLst>
                                    </p:anim>
                                    <p:anim calcmode="lin" valueType="num">
                                      <p:cBhvr additive="base">
                                        <p:cTn id="10" dur="23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3"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1">
            <a:extLst>
              <a:ext uri="{FF2B5EF4-FFF2-40B4-BE49-F238E27FC236}">
                <a16:creationId xmlns:a16="http://schemas.microsoft.com/office/drawing/2014/main" id="{A81A5039-BA62-45A4-924A-081E21936F58}"/>
              </a:ext>
            </a:extLst>
          </p:cNvPr>
          <p:cNvSpPr>
            <a:spLocks noChangeArrowheads="1"/>
          </p:cNvSpPr>
          <p:nvPr/>
        </p:nvSpPr>
        <p:spPr bwMode="auto">
          <a:xfrm>
            <a:off x="-4284767" y="179841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4" name="Table 3">
            <a:extLst>
              <a:ext uri="{FF2B5EF4-FFF2-40B4-BE49-F238E27FC236}">
                <a16:creationId xmlns:a16="http://schemas.microsoft.com/office/drawing/2014/main" id="{4BA796B4-965C-48D2-9309-53CE4D5311EA}"/>
              </a:ext>
            </a:extLst>
          </p:cNvPr>
          <p:cNvGraphicFramePr>
            <a:graphicFrameLocks noGrp="1"/>
          </p:cNvGraphicFramePr>
          <p:nvPr>
            <p:extLst>
              <p:ext uri="{D42A27DB-BD31-4B8C-83A1-F6EECF244321}">
                <p14:modId xmlns:p14="http://schemas.microsoft.com/office/powerpoint/2010/main" val="4045425163"/>
              </p:ext>
            </p:extLst>
          </p:nvPr>
        </p:nvGraphicFramePr>
        <p:xfrm>
          <a:off x="950259" y="111596"/>
          <a:ext cx="10291482" cy="6634808"/>
        </p:xfrm>
        <a:graphic>
          <a:graphicData uri="http://schemas.openxmlformats.org/drawingml/2006/table">
            <a:tbl>
              <a:tblPr/>
              <a:tblGrid>
                <a:gridCol w="10291482">
                  <a:extLst>
                    <a:ext uri="{9D8B030D-6E8A-4147-A177-3AD203B41FA5}">
                      <a16:colId xmlns:a16="http://schemas.microsoft.com/office/drawing/2014/main" val="2177911903"/>
                    </a:ext>
                  </a:extLst>
                </a:gridCol>
              </a:tblGrid>
              <a:tr h="6609975">
                <a:tc>
                  <a:txBody>
                    <a:bodyPr/>
                    <a:lstStyle/>
                    <a:p>
                      <a:pPr rtl="0" fontAlgn="t">
                        <a:spcBef>
                          <a:spcPts val="0"/>
                        </a:spcBef>
                        <a:spcAft>
                          <a:spcPts val="0"/>
                        </a:spcAft>
                      </a:pPr>
                      <a:r>
                        <a:rPr lang="en-US" sz="1200" b="0" i="0" u="none" strike="noStrike" dirty="0">
                          <a:solidFill>
                            <a:srgbClr val="FCC28C"/>
                          </a:solidFill>
                          <a:effectLst/>
                          <a:latin typeface="Consolas" panose="020B0609020204030204" pitchFamily="49" charset="0"/>
                        </a:rPr>
                        <a:t>import</a:t>
                      </a:r>
                      <a:r>
                        <a:rPr lang="en-US" sz="1200" b="0" i="0" u="none" strike="noStrike" dirty="0">
                          <a:solidFill>
                            <a:srgbClr val="FFFFFF"/>
                          </a:solidFill>
                          <a:effectLst/>
                          <a:latin typeface="Consolas" panose="020B0609020204030204" pitchFamily="49" charset="0"/>
                        </a:rPr>
                        <a:t> </a:t>
                      </a:r>
                      <a:r>
                        <a:rPr lang="en-US" sz="1200" b="0" i="0" u="none" strike="noStrike" dirty="0" err="1">
                          <a:solidFill>
                            <a:srgbClr val="FFFFFF"/>
                          </a:solidFill>
                          <a:effectLst/>
                          <a:latin typeface="Consolas" panose="020B0609020204030204" pitchFamily="49" charset="0"/>
                        </a:rPr>
                        <a:t>matplotlib.pyplot</a:t>
                      </a:r>
                      <a:r>
                        <a:rPr lang="en-US" sz="1200" b="0" i="0" u="none" strike="noStrike" dirty="0">
                          <a:solidFill>
                            <a:srgbClr val="FFFFFF"/>
                          </a:solidFill>
                          <a:effectLst/>
                          <a:latin typeface="Consolas" panose="020B0609020204030204" pitchFamily="49" charset="0"/>
                        </a:rPr>
                        <a:t> </a:t>
                      </a:r>
                      <a:r>
                        <a:rPr lang="en-US" sz="1200" b="0" i="0" u="none" strike="noStrike" dirty="0">
                          <a:solidFill>
                            <a:srgbClr val="FCC28C"/>
                          </a:solidFill>
                          <a:effectLst/>
                          <a:latin typeface="Consolas" panose="020B0609020204030204" pitchFamily="49" charset="0"/>
                        </a:rPr>
                        <a:t>as</a:t>
                      </a:r>
                      <a:r>
                        <a:rPr lang="en-US" sz="1200" b="0" i="0" u="none" strike="noStrike" dirty="0">
                          <a:solidFill>
                            <a:srgbClr val="FFFFFF"/>
                          </a:solidFill>
                          <a:effectLst/>
                          <a:latin typeface="Consolas" panose="020B0609020204030204" pitchFamily="49" charset="0"/>
                        </a:rPr>
                        <a:t> plt</a:t>
                      </a:r>
                      <a:br>
                        <a:rPr lang="en-US" sz="1200" b="0" i="0" u="none" strike="noStrike" dirty="0">
                          <a:solidFill>
                            <a:srgbClr val="FFFFFF"/>
                          </a:solidFill>
                          <a:effectLst/>
                          <a:latin typeface="Consolas" panose="020B0609020204030204" pitchFamily="49" charset="0"/>
                        </a:rPr>
                      </a:br>
                      <a:r>
                        <a:rPr lang="en-US" sz="1200" b="0" i="0" u="none" strike="noStrike" dirty="0">
                          <a:solidFill>
                            <a:srgbClr val="FCC28C"/>
                          </a:solidFill>
                          <a:effectLst/>
                          <a:latin typeface="Consolas" panose="020B0609020204030204" pitchFamily="49" charset="0"/>
                        </a:rPr>
                        <a:t>from</a:t>
                      </a:r>
                      <a:r>
                        <a:rPr lang="en-US" sz="1200" b="0" i="0" u="none" strike="noStrike" dirty="0">
                          <a:solidFill>
                            <a:srgbClr val="FFFFFF"/>
                          </a:solidFill>
                          <a:effectLst/>
                          <a:latin typeface="Consolas" panose="020B0609020204030204" pitchFamily="49" charset="0"/>
                        </a:rPr>
                        <a:t> mpl_toolkits.mplot3d </a:t>
                      </a:r>
                      <a:r>
                        <a:rPr lang="en-US" sz="1200" b="0" i="0" u="none" strike="noStrike" dirty="0">
                          <a:solidFill>
                            <a:srgbClr val="FCC28C"/>
                          </a:solidFill>
                          <a:effectLst/>
                          <a:latin typeface="Consolas" panose="020B0609020204030204" pitchFamily="49" charset="0"/>
                        </a:rPr>
                        <a:t>import</a:t>
                      </a:r>
                      <a:r>
                        <a:rPr lang="en-US" sz="1200" b="0" i="0" u="none" strike="noStrike" dirty="0">
                          <a:solidFill>
                            <a:srgbClr val="FFFFFF"/>
                          </a:solidFill>
                          <a:effectLst/>
                          <a:latin typeface="Consolas" panose="020B0609020204030204" pitchFamily="49" charset="0"/>
                        </a:rPr>
                        <a:t> axes3d</a:t>
                      </a:r>
                      <a:br>
                        <a:rPr lang="en-US" sz="1200" b="0" i="0" u="none" strike="noStrike" dirty="0">
                          <a:solidFill>
                            <a:srgbClr val="FFFFFF"/>
                          </a:solidFill>
                          <a:effectLst/>
                          <a:latin typeface="Consolas" panose="020B0609020204030204" pitchFamily="49" charset="0"/>
                        </a:rPr>
                      </a:br>
                      <a:r>
                        <a:rPr lang="en-US" sz="1200" b="0" i="0" u="none" strike="noStrike" dirty="0">
                          <a:solidFill>
                            <a:srgbClr val="FCC28C"/>
                          </a:solidFill>
                          <a:effectLst/>
                          <a:latin typeface="Consolas" panose="020B0609020204030204" pitchFamily="49" charset="0"/>
                        </a:rPr>
                        <a:t>from</a:t>
                      </a:r>
                      <a:r>
                        <a:rPr lang="en-US" sz="1200" b="0" i="0" u="none" strike="noStrike" dirty="0">
                          <a:solidFill>
                            <a:srgbClr val="FFFFFF"/>
                          </a:solidFill>
                          <a:effectLst/>
                          <a:latin typeface="Consolas" panose="020B0609020204030204" pitchFamily="49" charset="0"/>
                        </a:rPr>
                        <a:t> numpy </a:t>
                      </a:r>
                      <a:r>
                        <a:rPr lang="en-US" sz="1200" b="0" i="0" u="none" strike="noStrike" dirty="0">
                          <a:solidFill>
                            <a:srgbClr val="FCC28C"/>
                          </a:solidFill>
                          <a:effectLst/>
                          <a:latin typeface="Consolas" panose="020B0609020204030204" pitchFamily="49" charset="0"/>
                        </a:rPr>
                        <a:t>import</a:t>
                      </a:r>
                      <a:r>
                        <a:rPr lang="en-US" sz="1200" b="0" i="0" u="none" strike="noStrike" dirty="0">
                          <a:solidFill>
                            <a:srgbClr val="FFFFFF"/>
                          </a:solidFill>
                          <a:effectLst/>
                          <a:latin typeface="Consolas" panose="020B0609020204030204" pitchFamily="49" charset="0"/>
                        </a:rPr>
                        <a:t> sin, cos, pi, outer, ones, size, linspace</a:t>
                      </a:r>
                      <a:br>
                        <a:rPr lang="en-US" sz="1200" b="0" i="0" u="none" strike="noStrike" dirty="0">
                          <a:solidFill>
                            <a:srgbClr val="FFFFFF"/>
                          </a:solidFill>
                          <a:effectLst/>
                          <a:latin typeface="Consolas" panose="020B0609020204030204" pitchFamily="49" charset="0"/>
                        </a:rPr>
                      </a:br>
                      <a:br>
                        <a:rPr lang="en-US" sz="1200" b="0" i="0" u="none" strike="noStrike" dirty="0">
                          <a:solidFill>
                            <a:srgbClr val="FFFFFF"/>
                          </a:solidFill>
                          <a:effectLst/>
                          <a:latin typeface="Consolas" panose="020B0609020204030204" pitchFamily="49" charset="0"/>
                        </a:rPr>
                      </a:br>
                      <a:br>
                        <a:rPr lang="en-US" sz="1200" b="0" i="0" u="none" strike="noStrike" dirty="0">
                          <a:solidFill>
                            <a:srgbClr val="FFFFFF"/>
                          </a:solidFill>
                          <a:effectLst/>
                          <a:latin typeface="Consolas" panose="020B0609020204030204" pitchFamily="49" charset="0"/>
                        </a:rPr>
                      </a:br>
                      <a:r>
                        <a:rPr lang="en-US" sz="1200" b="0" i="0" u="none" strike="noStrike" dirty="0">
                          <a:solidFill>
                            <a:srgbClr val="FFFFFF"/>
                          </a:solidFill>
                          <a:effectLst/>
                          <a:latin typeface="Consolas" panose="020B0609020204030204" pitchFamily="49" charset="0"/>
                        </a:rPr>
                        <a:t>a = linspace(</a:t>
                      </a:r>
                      <a:r>
                        <a:rPr lang="en-US" sz="1200" b="0" i="0" u="none" strike="noStrike" dirty="0">
                          <a:solidFill>
                            <a:srgbClr val="D36363"/>
                          </a:solidFill>
                          <a:effectLst/>
                          <a:latin typeface="Consolas" panose="020B0609020204030204" pitchFamily="49" charset="0"/>
                        </a:rPr>
                        <a:t>0</a:t>
                      </a:r>
                      <a:r>
                        <a:rPr lang="en-US" sz="1200" b="0" i="0" u="none" strike="noStrike" dirty="0">
                          <a:solidFill>
                            <a:srgbClr val="FFFFFF"/>
                          </a:solidFill>
                          <a:effectLst/>
                          <a:latin typeface="Consolas" panose="020B0609020204030204" pitchFamily="49" charset="0"/>
                        </a:rPr>
                        <a:t>, </a:t>
                      </a:r>
                      <a:r>
                        <a:rPr lang="en-US" sz="1200" b="0" i="0" u="none" strike="noStrike" dirty="0">
                          <a:solidFill>
                            <a:srgbClr val="D36363"/>
                          </a:solidFill>
                          <a:effectLst/>
                          <a:latin typeface="Consolas" panose="020B0609020204030204" pitchFamily="49" charset="0"/>
                        </a:rPr>
                        <a:t>2</a:t>
                      </a:r>
                      <a:r>
                        <a:rPr lang="en-US" sz="1200" b="0" i="0" u="none" strike="noStrike" dirty="0">
                          <a:solidFill>
                            <a:srgbClr val="FFFFFF"/>
                          </a:solidFill>
                          <a:effectLst/>
                          <a:latin typeface="Consolas" panose="020B0609020204030204" pitchFamily="49" charset="0"/>
                        </a:rPr>
                        <a:t> * pi)</a:t>
                      </a:r>
                      <a:br>
                        <a:rPr lang="en-US" sz="1200" b="0" i="0" u="none" strike="noStrike" dirty="0">
                          <a:solidFill>
                            <a:srgbClr val="FFFFFF"/>
                          </a:solidFill>
                          <a:effectLst/>
                          <a:latin typeface="Consolas" panose="020B0609020204030204" pitchFamily="49" charset="0"/>
                        </a:rPr>
                      </a:br>
                      <a:r>
                        <a:rPr lang="en-US" sz="1200" b="0" i="0" u="none" strike="noStrike" dirty="0">
                          <a:solidFill>
                            <a:srgbClr val="FFFFFF"/>
                          </a:solidFill>
                          <a:effectLst/>
                          <a:latin typeface="Consolas" panose="020B0609020204030204" pitchFamily="49" charset="0"/>
                        </a:rPr>
                        <a:t>b = linspace(</a:t>
                      </a:r>
                      <a:r>
                        <a:rPr lang="en-US" sz="1200" b="0" i="0" u="none" strike="noStrike" dirty="0">
                          <a:solidFill>
                            <a:srgbClr val="D36363"/>
                          </a:solidFill>
                          <a:effectLst/>
                          <a:latin typeface="Consolas" panose="020B0609020204030204" pitchFamily="49" charset="0"/>
                        </a:rPr>
                        <a:t>0</a:t>
                      </a:r>
                      <a:r>
                        <a:rPr lang="en-US" sz="1200" b="0" i="0" u="none" strike="noStrike" dirty="0">
                          <a:solidFill>
                            <a:srgbClr val="FFFFFF"/>
                          </a:solidFill>
                          <a:effectLst/>
                          <a:latin typeface="Consolas" panose="020B0609020204030204" pitchFamily="49" charset="0"/>
                        </a:rPr>
                        <a:t>, pi)</a:t>
                      </a:r>
                      <a:br>
                        <a:rPr lang="en-US" sz="1200" b="0" i="0" u="none" strike="noStrike" dirty="0">
                          <a:solidFill>
                            <a:srgbClr val="FFFFFF"/>
                          </a:solidFill>
                          <a:effectLst/>
                          <a:latin typeface="Consolas" panose="020B0609020204030204" pitchFamily="49" charset="0"/>
                        </a:rPr>
                      </a:br>
                      <a:r>
                        <a:rPr lang="en-US" sz="1200" b="0" i="0" u="none" strike="noStrike" dirty="0">
                          <a:solidFill>
                            <a:srgbClr val="FFFFFF"/>
                          </a:solidFill>
                          <a:effectLst/>
                          <a:latin typeface="Consolas" panose="020B0609020204030204" pitchFamily="49" charset="0"/>
                        </a:rPr>
                        <a:t>x = </a:t>
                      </a:r>
                      <a:r>
                        <a:rPr lang="en-US" sz="1200" b="0" i="0" u="none" strike="noStrike" dirty="0">
                          <a:solidFill>
                            <a:srgbClr val="D36363"/>
                          </a:solidFill>
                          <a:effectLst/>
                          <a:latin typeface="Consolas" panose="020B0609020204030204" pitchFamily="49" charset="0"/>
                        </a:rPr>
                        <a:t>10</a:t>
                      </a:r>
                      <a:r>
                        <a:rPr lang="en-US" sz="1200" b="0" i="0" u="none" strike="noStrike" dirty="0">
                          <a:solidFill>
                            <a:srgbClr val="FFFFFF"/>
                          </a:solidFill>
                          <a:effectLst/>
                          <a:latin typeface="Consolas" panose="020B0609020204030204" pitchFamily="49" charset="0"/>
                        </a:rPr>
                        <a:t> * outer(cos(a), sin(b))</a:t>
                      </a:r>
                      <a:br>
                        <a:rPr lang="en-US" sz="1200" b="0" i="0" u="none" strike="noStrike" dirty="0">
                          <a:solidFill>
                            <a:srgbClr val="FFFFFF"/>
                          </a:solidFill>
                          <a:effectLst/>
                          <a:latin typeface="Consolas" panose="020B0609020204030204" pitchFamily="49" charset="0"/>
                        </a:rPr>
                      </a:br>
                      <a:r>
                        <a:rPr lang="en-US" sz="1200" b="0" i="0" u="none" strike="noStrike" dirty="0">
                          <a:solidFill>
                            <a:srgbClr val="FFFFFF"/>
                          </a:solidFill>
                          <a:effectLst/>
                          <a:latin typeface="Consolas" panose="020B0609020204030204" pitchFamily="49" charset="0"/>
                        </a:rPr>
                        <a:t>y = </a:t>
                      </a:r>
                      <a:r>
                        <a:rPr lang="en-US" sz="1200" b="0" i="0" u="none" strike="noStrike" dirty="0">
                          <a:solidFill>
                            <a:srgbClr val="D36363"/>
                          </a:solidFill>
                          <a:effectLst/>
                          <a:latin typeface="Consolas" panose="020B0609020204030204" pitchFamily="49" charset="0"/>
                        </a:rPr>
                        <a:t>10</a:t>
                      </a:r>
                      <a:r>
                        <a:rPr lang="en-US" sz="1200" b="0" i="0" u="none" strike="noStrike" dirty="0">
                          <a:solidFill>
                            <a:srgbClr val="FFFFFF"/>
                          </a:solidFill>
                          <a:effectLst/>
                          <a:latin typeface="Consolas" panose="020B0609020204030204" pitchFamily="49" charset="0"/>
                        </a:rPr>
                        <a:t> * outer(sin(a), sin(b))</a:t>
                      </a:r>
                      <a:br>
                        <a:rPr lang="en-US" sz="1200" b="0" i="0" u="none" strike="noStrike" dirty="0">
                          <a:solidFill>
                            <a:srgbClr val="FFFFFF"/>
                          </a:solidFill>
                          <a:effectLst/>
                          <a:latin typeface="Consolas" panose="020B0609020204030204" pitchFamily="49" charset="0"/>
                        </a:rPr>
                      </a:br>
                      <a:r>
                        <a:rPr lang="en-US" sz="1200" b="0" i="0" u="none" strike="noStrike" dirty="0">
                          <a:solidFill>
                            <a:srgbClr val="FFFFFF"/>
                          </a:solidFill>
                          <a:effectLst/>
                          <a:latin typeface="Consolas" panose="020B0609020204030204" pitchFamily="49" charset="0"/>
                        </a:rPr>
                        <a:t>z = </a:t>
                      </a:r>
                      <a:r>
                        <a:rPr lang="en-US" sz="1200" b="0" i="0" u="none" strike="noStrike" dirty="0">
                          <a:solidFill>
                            <a:srgbClr val="D36363"/>
                          </a:solidFill>
                          <a:effectLst/>
                          <a:latin typeface="Consolas" panose="020B0609020204030204" pitchFamily="49" charset="0"/>
                        </a:rPr>
                        <a:t>10</a:t>
                      </a:r>
                      <a:r>
                        <a:rPr lang="en-US" sz="1200" b="0" i="0" u="none" strike="noStrike" dirty="0">
                          <a:solidFill>
                            <a:srgbClr val="FFFFFF"/>
                          </a:solidFill>
                          <a:effectLst/>
                          <a:latin typeface="Consolas" panose="020B0609020204030204" pitchFamily="49" charset="0"/>
                        </a:rPr>
                        <a:t> * outer(ones(size(a)), cos(b))</a:t>
                      </a:r>
                      <a:br>
                        <a:rPr lang="en-US" sz="1200" b="0" i="0" u="none" strike="noStrike" dirty="0">
                          <a:solidFill>
                            <a:srgbClr val="FFFFFF"/>
                          </a:solidFill>
                          <a:effectLst/>
                          <a:latin typeface="Consolas" panose="020B0609020204030204" pitchFamily="49" charset="0"/>
                        </a:rPr>
                      </a:br>
                      <a:endParaRPr lang="en-US" sz="1200" b="0" i="0" u="none" strike="noStrike" dirty="0">
                        <a:solidFill>
                          <a:srgbClr val="FFFFFF"/>
                        </a:solidFill>
                        <a:effectLst/>
                        <a:latin typeface="Consolas" panose="020B0609020204030204" pitchFamily="49" charset="0"/>
                      </a:endParaRPr>
                    </a:p>
                    <a:p>
                      <a:pPr rtl="0" fontAlgn="t">
                        <a:spcBef>
                          <a:spcPts val="0"/>
                        </a:spcBef>
                        <a:spcAft>
                          <a:spcPts val="0"/>
                        </a:spcAft>
                      </a:pPr>
                      <a:r>
                        <a:rPr lang="en-US" sz="1200" b="0" i="0" u="none" strike="noStrike" dirty="0">
                          <a:solidFill>
                            <a:srgbClr val="FFFFFF"/>
                          </a:solidFill>
                          <a:effectLst/>
                          <a:latin typeface="Consolas" panose="020B0609020204030204" pitchFamily="49" charset="0"/>
                        </a:rPr>
                        <a:t>frames = </a:t>
                      </a:r>
                      <a:r>
                        <a:rPr lang="en-US" sz="1200" b="0" i="0" u="none" strike="noStrike" dirty="0">
                          <a:solidFill>
                            <a:srgbClr val="D36363"/>
                          </a:solidFill>
                          <a:effectLst/>
                          <a:latin typeface="Consolas" panose="020B0609020204030204" pitchFamily="49" charset="0"/>
                        </a:rPr>
                        <a:t>26</a:t>
                      </a:r>
                      <a:br>
                        <a:rPr lang="en-US" sz="1200" b="0" i="0" u="none" strike="noStrike" dirty="0">
                          <a:solidFill>
                            <a:srgbClr val="FFFFFF"/>
                          </a:solidFill>
                          <a:effectLst/>
                          <a:latin typeface="Consolas" panose="020B0609020204030204" pitchFamily="49" charset="0"/>
                        </a:rPr>
                      </a:br>
                      <a:br>
                        <a:rPr lang="en-US" sz="1200" b="0" i="0" u="none" strike="noStrike" dirty="0">
                          <a:solidFill>
                            <a:srgbClr val="FFFFFF"/>
                          </a:solidFill>
                          <a:effectLst/>
                          <a:latin typeface="Consolas" panose="020B0609020204030204" pitchFamily="49" charset="0"/>
                        </a:rPr>
                      </a:br>
                      <a:r>
                        <a:rPr lang="en-US" sz="1200" b="0" i="0" u="none" strike="noStrike" dirty="0">
                          <a:solidFill>
                            <a:srgbClr val="FCC28C"/>
                          </a:solidFill>
                          <a:effectLst/>
                          <a:latin typeface="Consolas" panose="020B0609020204030204" pitchFamily="49" charset="0"/>
                        </a:rPr>
                        <a:t>for</a:t>
                      </a:r>
                      <a:r>
                        <a:rPr lang="en-US" sz="1200" b="0" i="0" u="none" strike="noStrike" dirty="0">
                          <a:solidFill>
                            <a:srgbClr val="FFFFFF"/>
                          </a:solidFill>
                          <a:effectLst/>
                          <a:latin typeface="Consolas" panose="020B0609020204030204" pitchFamily="49" charset="0"/>
                        </a:rPr>
                        <a:t> n </a:t>
                      </a:r>
                      <a:r>
                        <a:rPr lang="en-US" sz="1200" b="0" i="0" u="none" strike="noStrike" dirty="0">
                          <a:solidFill>
                            <a:srgbClr val="FCC28C"/>
                          </a:solidFill>
                          <a:effectLst/>
                          <a:latin typeface="Consolas" panose="020B0609020204030204" pitchFamily="49" charset="0"/>
                        </a:rPr>
                        <a:t>in</a:t>
                      </a:r>
                      <a:r>
                        <a:rPr lang="en-US" sz="1200" b="0" i="0" u="none" strike="noStrike" dirty="0">
                          <a:solidFill>
                            <a:srgbClr val="FFFFFF"/>
                          </a:solidFill>
                          <a:effectLst/>
                          <a:latin typeface="Consolas" panose="020B0609020204030204" pitchFamily="49" charset="0"/>
                        </a:rPr>
                        <a:t> range(frames):</a:t>
                      </a:r>
                      <a:br>
                        <a:rPr lang="en-US" sz="1200" b="0" i="0" u="none" strike="noStrike" dirty="0">
                          <a:solidFill>
                            <a:srgbClr val="FFFFFF"/>
                          </a:solidFill>
                          <a:effectLst/>
                          <a:latin typeface="Consolas" panose="020B0609020204030204" pitchFamily="49" charset="0"/>
                        </a:rPr>
                      </a:br>
                      <a:r>
                        <a:rPr lang="en-US" sz="1200" b="0" i="0" u="none" strike="noStrike" dirty="0">
                          <a:solidFill>
                            <a:srgbClr val="FFFFFF"/>
                          </a:solidFill>
                          <a:effectLst/>
                          <a:latin typeface="Consolas" panose="020B0609020204030204" pitchFamily="49" charset="0"/>
                        </a:rPr>
                        <a:t>    fig = </a:t>
                      </a:r>
                      <a:r>
                        <a:rPr lang="en-US" sz="1200" b="0" i="0" u="none" strike="noStrike" dirty="0" err="1">
                          <a:solidFill>
                            <a:srgbClr val="FFFFFF"/>
                          </a:solidFill>
                          <a:effectLst/>
                          <a:latin typeface="Consolas" panose="020B0609020204030204" pitchFamily="49" charset="0"/>
                        </a:rPr>
                        <a:t>plt.figure</a:t>
                      </a:r>
                      <a:r>
                        <a:rPr lang="en-US" sz="1200" b="0" i="0" u="none" strike="noStrike" dirty="0">
                          <a:solidFill>
                            <a:srgbClr val="FFFFFF"/>
                          </a:solidFill>
                          <a:effectLst/>
                          <a:latin typeface="Consolas" panose="020B0609020204030204" pitchFamily="49" charset="0"/>
                        </a:rPr>
                        <a:t>(</a:t>
                      </a:r>
                      <a:r>
                        <a:rPr lang="en-US" sz="1200" b="0" i="0" u="none" strike="noStrike" dirty="0" err="1">
                          <a:solidFill>
                            <a:srgbClr val="FFFFFF"/>
                          </a:solidFill>
                          <a:effectLst/>
                          <a:latin typeface="Consolas" panose="020B0609020204030204" pitchFamily="49" charset="0"/>
                        </a:rPr>
                        <a:t>figsize</a:t>
                      </a:r>
                      <a:r>
                        <a:rPr lang="en-US" sz="1200" b="0" i="0" u="none" strike="noStrike" dirty="0">
                          <a:solidFill>
                            <a:srgbClr val="FFFFFF"/>
                          </a:solidFill>
                          <a:effectLst/>
                          <a:latin typeface="Consolas" panose="020B0609020204030204" pitchFamily="49" charset="0"/>
                        </a:rPr>
                        <a:t>=(</a:t>
                      </a:r>
                      <a:r>
                        <a:rPr lang="en-US" sz="1200" b="0" i="0" u="none" strike="noStrike" dirty="0">
                          <a:solidFill>
                            <a:srgbClr val="D36363"/>
                          </a:solidFill>
                          <a:effectLst/>
                          <a:latin typeface="Consolas" panose="020B0609020204030204" pitchFamily="49" charset="0"/>
                        </a:rPr>
                        <a:t>10</a:t>
                      </a:r>
                      <a:r>
                        <a:rPr lang="en-US" sz="1200" b="0" i="0" u="none" strike="noStrike" dirty="0">
                          <a:solidFill>
                            <a:srgbClr val="FFFFFF"/>
                          </a:solidFill>
                          <a:effectLst/>
                          <a:latin typeface="Consolas" panose="020B0609020204030204" pitchFamily="49" charset="0"/>
                        </a:rPr>
                        <a:t>, </a:t>
                      </a:r>
                      <a:r>
                        <a:rPr lang="en-US" sz="1200" b="0" i="0" u="none" strike="noStrike" dirty="0">
                          <a:solidFill>
                            <a:srgbClr val="D36363"/>
                          </a:solidFill>
                          <a:effectLst/>
                          <a:latin typeface="Consolas" panose="020B0609020204030204" pitchFamily="49" charset="0"/>
                        </a:rPr>
                        <a:t>10</a:t>
                      </a:r>
                      <a:r>
                        <a:rPr lang="en-US" sz="1200" b="0" i="0" u="none" strike="noStrike" dirty="0">
                          <a:solidFill>
                            <a:srgbClr val="FFFFFF"/>
                          </a:solidFill>
                          <a:effectLst/>
                          <a:latin typeface="Consolas" panose="020B0609020204030204" pitchFamily="49" charset="0"/>
                        </a:rPr>
                        <a:t>))</a:t>
                      </a:r>
                      <a:br>
                        <a:rPr lang="en-US" sz="1200" b="0" i="0" u="none" strike="noStrike" dirty="0">
                          <a:solidFill>
                            <a:srgbClr val="FFFFFF"/>
                          </a:solidFill>
                          <a:effectLst/>
                          <a:latin typeface="Consolas" panose="020B0609020204030204" pitchFamily="49" charset="0"/>
                        </a:rPr>
                      </a:br>
                      <a:r>
                        <a:rPr lang="en-US" sz="1200" b="0" i="0" u="none" strike="noStrike" dirty="0">
                          <a:solidFill>
                            <a:srgbClr val="FFFFFF"/>
                          </a:solidFill>
                          <a:effectLst/>
                          <a:latin typeface="Consolas" panose="020B0609020204030204" pitchFamily="49" charset="0"/>
                        </a:rPr>
                        <a:t>    ax = </a:t>
                      </a:r>
                      <a:r>
                        <a:rPr lang="en-US" sz="1200" b="0" i="0" u="none" strike="noStrike" dirty="0" err="1">
                          <a:solidFill>
                            <a:srgbClr val="FFFFFF"/>
                          </a:solidFill>
                          <a:effectLst/>
                          <a:latin typeface="Consolas" panose="020B0609020204030204" pitchFamily="49" charset="0"/>
                        </a:rPr>
                        <a:t>fig.add_subplot</a:t>
                      </a:r>
                      <a:r>
                        <a:rPr lang="en-US" sz="1200" b="0" i="0" u="none" strike="noStrike" dirty="0">
                          <a:solidFill>
                            <a:srgbClr val="FFFFFF"/>
                          </a:solidFill>
                          <a:effectLst/>
                          <a:latin typeface="Consolas" panose="020B0609020204030204" pitchFamily="49" charset="0"/>
                        </a:rPr>
                        <a:t>(</a:t>
                      </a:r>
                      <a:r>
                        <a:rPr lang="en-US" sz="1200" b="0" i="0" u="none" strike="noStrike" dirty="0">
                          <a:solidFill>
                            <a:srgbClr val="D36363"/>
                          </a:solidFill>
                          <a:effectLst/>
                          <a:latin typeface="Consolas" panose="020B0609020204030204" pitchFamily="49" charset="0"/>
                        </a:rPr>
                        <a:t>111</a:t>
                      </a:r>
                      <a:r>
                        <a:rPr lang="en-US" sz="1200" b="0" i="0" u="none" strike="noStrike" dirty="0">
                          <a:solidFill>
                            <a:srgbClr val="FFFFFF"/>
                          </a:solidFill>
                          <a:effectLst/>
                          <a:latin typeface="Consolas" panose="020B0609020204030204" pitchFamily="49" charset="0"/>
                        </a:rPr>
                        <a:t>, projection=</a:t>
                      </a:r>
                      <a:r>
                        <a:rPr lang="en-US" sz="1200" b="0" i="0" u="none" strike="noStrike" dirty="0">
                          <a:solidFill>
                            <a:srgbClr val="A2FCA2"/>
                          </a:solidFill>
                          <a:effectLst/>
                          <a:latin typeface="Consolas" panose="020B0609020204030204" pitchFamily="49" charset="0"/>
                        </a:rPr>
                        <a:t>'3d'</a:t>
                      </a:r>
                      <a:r>
                        <a:rPr lang="en-US" sz="1200" b="0" i="0" u="none" strike="noStrike" dirty="0">
                          <a:solidFill>
                            <a:srgbClr val="FFFFFF"/>
                          </a:solidFill>
                          <a:effectLst/>
                          <a:latin typeface="Consolas" panose="020B0609020204030204" pitchFamily="49" charset="0"/>
                        </a:rPr>
                        <a:t>)</a:t>
                      </a:r>
                      <a:br>
                        <a:rPr lang="en-US" sz="1200" b="0" i="0" u="none" strike="noStrike" dirty="0">
                          <a:solidFill>
                            <a:srgbClr val="FFFFFF"/>
                          </a:solidFill>
                          <a:effectLst/>
                          <a:latin typeface="Consolas" panose="020B0609020204030204" pitchFamily="49" charset="0"/>
                        </a:rPr>
                      </a:br>
                      <a:r>
                        <a:rPr lang="en-US" sz="1200" b="0" i="0" u="none" strike="noStrike" dirty="0">
                          <a:solidFill>
                            <a:srgbClr val="FFFFFF"/>
                          </a:solidFill>
                          <a:effectLst/>
                          <a:latin typeface="Consolas" panose="020B0609020204030204" pitchFamily="49" charset="0"/>
                        </a:rPr>
                        <a:t>    </a:t>
                      </a:r>
                      <a:r>
                        <a:rPr lang="en-US" sz="1200" b="0" i="0" u="none" strike="noStrike" dirty="0" err="1">
                          <a:solidFill>
                            <a:srgbClr val="FFFFFF"/>
                          </a:solidFill>
                          <a:effectLst/>
                          <a:latin typeface="Consolas" panose="020B0609020204030204" pitchFamily="49" charset="0"/>
                        </a:rPr>
                        <a:t>ax.plot_surface</a:t>
                      </a:r>
                      <a:r>
                        <a:rPr lang="en-US" sz="1200" b="0" i="0" u="none" strike="noStrike" dirty="0">
                          <a:solidFill>
                            <a:srgbClr val="FFFFFF"/>
                          </a:solidFill>
                          <a:effectLst/>
                          <a:latin typeface="Consolas" panose="020B0609020204030204" pitchFamily="49" charset="0"/>
                        </a:rPr>
                        <a:t>(x, y, z, color=(</a:t>
                      </a:r>
                      <a:r>
                        <a:rPr lang="en-US" sz="1200" b="0" i="0" u="none" strike="noStrike" dirty="0">
                          <a:solidFill>
                            <a:srgbClr val="A2FCA2"/>
                          </a:solidFill>
                          <a:effectLst/>
                          <a:latin typeface="Consolas" panose="020B0609020204030204" pitchFamily="49" charset="0"/>
                        </a:rPr>
                        <a:t>'r'</a:t>
                      </a:r>
                      <a:r>
                        <a:rPr lang="en-US" sz="1200" b="0" i="0" u="none" strike="noStrike" dirty="0">
                          <a:solidFill>
                            <a:srgbClr val="FFFFFF"/>
                          </a:solidFill>
                          <a:effectLst/>
                          <a:latin typeface="Consolas" panose="020B0609020204030204" pitchFamily="49" charset="0"/>
                        </a:rPr>
                        <a:t>))</a:t>
                      </a:r>
                      <a:br>
                        <a:rPr lang="en-US" sz="1200" b="0" i="0" u="none" strike="noStrike" dirty="0">
                          <a:solidFill>
                            <a:srgbClr val="FFFFFF"/>
                          </a:solidFill>
                          <a:effectLst/>
                          <a:latin typeface="Consolas" panose="020B0609020204030204" pitchFamily="49" charset="0"/>
                        </a:rPr>
                      </a:br>
                      <a:r>
                        <a:rPr lang="en-US" sz="1200" b="0" i="0" u="none" strike="noStrike" dirty="0">
                          <a:solidFill>
                            <a:srgbClr val="FFFFFF"/>
                          </a:solidFill>
                          <a:effectLst/>
                          <a:latin typeface="Consolas" panose="020B0609020204030204" pitchFamily="49" charset="0"/>
                        </a:rPr>
                        <a:t>    </a:t>
                      </a:r>
                      <a:r>
                        <a:rPr lang="en-US" sz="1200" b="0" i="0" u="none" strike="noStrike" dirty="0" err="1">
                          <a:solidFill>
                            <a:srgbClr val="FFFFFF"/>
                          </a:solidFill>
                          <a:effectLst/>
                          <a:latin typeface="Consolas" panose="020B0609020204030204" pitchFamily="49" charset="0"/>
                        </a:rPr>
                        <a:t>ax.set_xticks</a:t>
                      </a:r>
                      <a:r>
                        <a:rPr lang="en-US" sz="1200" b="0" i="0" u="none" strike="noStrike" dirty="0">
                          <a:solidFill>
                            <a:srgbClr val="FFFFFF"/>
                          </a:solidFill>
                          <a:effectLst/>
                          <a:latin typeface="Consolas" panose="020B0609020204030204" pitchFamily="49" charset="0"/>
                        </a:rPr>
                        <a:t>([])</a:t>
                      </a:r>
                      <a:br>
                        <a:rPr lang="en-US" sz="1200" b="0" i="0" u="none" strike="noStrike" dirty="0">
                          <a:solidFill>
                            <a:srgbClr val="FFFFFF"/>
                          </a:solidFill>
                          <a:effectLst/>
                          <a:latin typeface="Consolas" panose="020B0609020204030204" pitchFamily="49" charset="0"/>
                        </a:rPr>
                      </a:br>
                      <a:r>
                        <a:rPr lang="en-US" sz="1200" b="0" i="0" u="none" strike="noStrike" dirty="0">
                          <a:solidFill>
                            <a:srgbClr val="FFFFFF"/>
                          </a:solidFill>
                          <a:effectLst/>
                          <a:latin typeface="Consolas" panose="020B0609020204030204" pitchFamily="49" charset="0"/>
                        </a:rPr>
                        <a:t>    </a:t>
                      </a:r>
                      <a:r>
                        <a:rPr lang="en-US" sz="1200" b="0" i="0" u="none" strike="noStrike" dirty="0" err="1">
                          <a:solidFill>
                            <a:srgbClr val="FFFFFF"/>
                          </a:solidFill>
                          <a:effectLst/>
                          <a:latin typeface="Consolas" panose="020B0609020204030204" pitchFamily="49" charset="0"/>
                        </a:rPr>
                        <a:t>ax.set_yticks</a:t>
                      </a:r>
                      <a:r>
                        <a:rPr lang="en-US" sz="1200" b="0" i="0" u="none" strike="noStrike" dirty="0">
                          <a:solidFill>
                            <a:srgbClr val="FFFFFF"/>
                          </a:solidFill>
                          <a:effectLst/>
                          <a:latin typeface="Consolas" panose="020B0609020204030204" pitchFamily="49" charset="0"/>
                        </a:rPr>
                        <a:t>([])</a:t>
                      </a:r>
                      <a:br>
                        <a:rPr lang="en-US" sz="1200" b="0" i="0" u="none" strike="noStrike" dirty="0">
                          <a:solidFill>
                            <a:srgbClr val="FFFFFF"/>
                          </a:solidFill>
                          <a:effectLst/>
                          <a:latin typeface="Consolas" panose="020B0609020204030204" pitchFamily="49" charset="0"/>
                        </a:rPr>
                      </a:br>
                      <a:r>
                        <a:rPr lang="en-US" sz="1200" b="0" i="0" u="none" strike="noStrike" dirty="0">
                          <a:solidFill>
                            <a:srgbClr val="FFFFFF"/>
                          </a:solidFill>
                          <a:effectLst/>
                          <a:latin typeface="Consolas" panose="020B0609020204030204" pitchFamily="49" charset="0"/>
                        </a:rPr>
                        <a:t>    </a:t>
                      </a:r>
                      <a:r>
                        <a:rPr lang="en-US" sz="1200" b="0" i="0" u="none" strike="noStrike" dirty="0" err="1">
                          <a:solidFill>
                            <a:srgbClr val="FFFFFF"/>
                          </a:solidFill>
                          <a:effectLst/>
                          <a:latin typeface="Consolas" panose="020B0609020204030204" pitchFamily="49" charset="0"/>
                        </a:rPr>
                        <a:t>ax.set_zticks</a:t>
                      </a:r>
                      <a:r>
                        <a:rPr lang="en-US" sz="1200" b="0" i="0" u="none" strike="noStrike" dirty="0">
                          <a:solidFill>
                            <a:srgbClr val="FFFFFF"/>
                          </a:solidFill>
                          <a:effectLst/>
                          <a:latin typeface="Consolas" panose="020B0609020204030204" pitchFamily="49" charset="0"/>
                        </a:rPr>
                        <a:t>([])</a:t>
                      </a:r>
                      <a:br>
                        <a:rPr lang="en-US" sz="1200" b="0" i="0" u="none" strike="noStrike" dirty="0">
                          <a:solidFill>
                            <a:srgbClr val="FFFFFF"/>
                          </a:solidFill>
                          <a:effectLst/>
                          <a:latin typeface="Consolas" panose="020B0609020204030204" pitchFamily="49" charset="0"/>
                        </a:rPr>
                      </a:br>
                      <a:r>
                        <a:rPr lang="en-US" sz="1200" b="0" i="0" u="none" strike="noStrike" dirty="0">
                          <a:solidFill>
                            <a:srgbClr val="FFFFFF"/>
                          </a:solidFill>
                          <a:effectLst/>
                          <a:latin typeface="Consolas" panose="020B0609020204030204" pitchFamily="49" charset="0"/>
                        </a:rPr>
                        <a:t>    </a:t>
                      </a:r>
                      <a:r>
                        <a:rPr lang="en-US" sz="1200" b="0" i="0" u="none" strike="noStrike" dirty="0" err="1">
                          <a:solidFill>
                            <a:srgbClr val="FFFFFF"/>
                          </a:solidFill>
                          <a:effectLst/>
                          <a:latin typeface="Consolas" panose="020B0609020204030204" pitchFamily="49" charset="0"/>
                        </a:rPr>
                        <a:t>ax.set_xlim</a:t>
                      </a:r>
                      <a:r>
                        <a:rPr lang="en-US" sz="1200" b="0" i="0" u="none" strike="noStrike" dirty="0">
                          <a:solidFill>
                            <a:srgbClr val="FFFFFF"/>
                          </a:solidFill>
                          <a:effectLst/>
                          <a:latin typeface="Consolas" panose="020B0609020204030204" pitchFamily="49" charset="0"/>
                        </a:rPr>
                        <a:t>(</a:t>
                      </a:r>
                      <a:r>
                        <a:rPr lang="en-US" sz="1200" b="0" i="0" u="none" strike="noStrike" dirty="0">
                          <a:solidFill>
                            <a:srgbClr val="D36363"/>
                          </a:solidFill>
                          <a:effectLst/>
                          <a:latin typeface="Consolas" panose="020B0609020204030204" pitchFamily="49" charset="0"/>
                        </a:rPr>
                        <a:t>-8</a:t>
                      </a:r>
                      <a:r>
                        <a:rPr lang="en-US" sz="1200" b="0" i="0" u="none" strike="noStrike" dirty="0">
                          <a:solidFill>
                            <a:srgbClr val="FFFFFF"/>
                          </a:solidFill>
                          <a:effectLst/>
                          <a:latin typeface="Consolas" panose="020B0609020204030204" pitchFamily="49" charset="0"/>
                        </a:rPr>
                        <a:t>,</a:t>
                      </a:r>
                      <a:r>
                        <a:rPr lang="en-US" sz="1200" b="0" i="0" u="none" strike="noStrike" dirty="0">
                          <a:solidFill>
                            <a:srgbClr val="D36363"/>
                          </a:solidFill>
                          <a:effectLst/>
                          <a:latin typeface="Consolas" panose="020B0609020204030204" pitchFamily="49" charset="0"/>
                        </a:rPr>
                        <a:t>8</a:t>
                      </a:r>
                      <a:r>
                        <a:rPr lang="en-US" sz="1200" b="0" i="0" u="none" strike="noStrike" dirty="0">
                          <a:solidFill>
                            <a:srgbClr val="FFFFFF"/>
                          </a:solidFill>
                          <a:effectLst/>
                          <a:latin typeface="Consolas" panose="020B0609020204030204" pitchFamily="49" charset="0"/>
                        </a:rPr>
                        <a:t>)</a:t>
                      </a:r>
                      <a:br>
                        <a:rPr lang="en-US" sz="1200" b="0" i="0" u="none" strike="noStrike" dirty="0">
                          <a:solidFill>
                            <a:srgbClr val="FFFFFF"/>
                          </a:solidFill>
                          <a:effectLst/>
                          <a:latin typeface="Consolas" panose="020B0609020204030204" pitchFamily="49" charset="0"/>
                        </a:rPr>
                      </a:br>
                      <a:r>
                        <a:rPr lang="en-US" sz="1200" b="0" i="0" u="none" strike="noStrike" dirty="0">
                          <a:solidFill>
                            <a:srgbClr val="FFFFFF"/>
                          </a:solidFill>
                          <a:effectLst/>
                          <a:latin typeface="Consolas" panose="020B0609020204030204" pitchFamily="49" charset="0"/>
                        </a:rPr>
                        <a:t>    </a:t>
                      </a:r>
                      <a:r>
                        <a:rPr lang="en-US" sz="1200" b="0" i="0" u="none" strike="noStrike" dirty="0" err="1">
                          <a:solidFill>
                            <a:srgbClr val="FFFFFF"/>
                          </a:solidFill>
                          <a:effectLst/>
                          <a:latin typeface="Consolas" panose="020B0609020204030204" pitchFamily="49" charset="0"/>
                        </a:rPr>
                        <a:t>ax.set_xlim</a:t>
                      </a:r>
                      <a:r>
                        <a:rPr lang="en-US" sz="1200" b="0" i="0" u="none" strike="noStrike" dirty="0">
                          <a:solidFill>
                            <a:srgbClr val="FFFFFF"/>
                          </a:solidFill>
                          <a:effectLst/>
                          <a:latin typeface="Consolas" panose="020B0609020204030204" pitchFamily="49" charset="0"/>
                        </a:rPr>
                        <a:t>(</a:t>
                      </a:r>
                      <a:r>
                        <a:rPr lang="en-US" sz="1200" b="0" i="0" u="none" strike="noStrike" dirty="0">
                          <a:solidFill>
                            <a:srgbClr val="D36363"/>
                          </a:solidFill>
                          <a:effectLst/>
                          <a:latin typeface="Consolas" panose="020B0609020204030204" pitchFamily="49" charset="0"/>
                        </a:rPr>
                        <a:t>-8</a:t>
                      </a:r>
                      <a:r>
                        <a:rPr lang="en-US" sz="1200" b="0" i="0" u="none" strike="noStrike" dirty="0">
                          <a:solidFill>
                            <a:srgbClr val="FFFFFF"/>
                          </a:solidFill>
                          <a:effectLst/>
                          <a:latin typeface="Consolas" panose="020B0609020204030204" pitchFamily="49" charset="0"/>
                        </a:rPr>
                        <a:t>,</a:t>
                      </a:r>
                      <a:r>
                        <a:rPr lang="en-US" sz="1200" b="0" i="0" u="none" strike="noStrike" dirty="0">
                          <a:solidFill>
                            <a:srgbClr val="D36363"/>
                          </a:solidFill>
                          <a:effectLst/>
                          <a:latin typeface="Consolas" panose="020B0609020204030204" pitchFamily="49" charset="0"/>
                        </a:rPr>
                        <a:t>8</a:t>
                      </a:r>
                      <a:r>
                        <a:rPr lang="en-US" sz="1200" b="0" i="0" u="none" strike="noStrike" dirty="0">
                          <a:solidFill>
                            <a:srgbClr val="FFFFFF"/>
                          </a:solidFill>
                          <a:effectLst/>
                          <a:latin typeface="Consolas" panose="020B0609020204030204" pitchFamily="49" charset="0"/>
                        </a:rPr>
                        <a:t>)</a:t>
                      </a:r>
                      <a:br>
                        <a:rPr lang="en-US" sz="1200" b="0" i="0" u="none" strike="noStrike" dirty="0">
                          <a:solidFill>
                            <a:srgbClr val="FFFFFF"/>
                          </a:solidFill>
                          <a:effectLst/>
                          <a:latin typeface="Consolas" panose="020B0609020204030204" pitchFamily="49" charset="0"/>
                        </a:rPr>
                      </a:br>
                      <a:r>
                        <a:rPr lang="en-US" sz="1200" b="0" i="0" u="none" strike="noStrike" dirty="0">
                          <a:solidFill>
                            <a:srgbClr val="FFFFFF"/>
                          </a:solidFill>
                          <a:effectLst/>
                          <a:latin typeface="Consolas" panose="020B0609020204030204" pitchFamily="49" charset="0"/>
                        </a:rPr>
                        <a:t>    </a:t>
                      </a:r>
                      <a:r>
                        <a:rPr lang="en-US" sz="1200" b="0" i="0" u="none" strike="noStrike" dirty="0" err="1">
                          <a:solidFill>
                            <a:srgbClr val="FFFFFF"/>
                          </a:solidFill>
                          <a:effectLst/>
                          <a:latin typeface="Consolas" panose="020B0609020204030204" pitchFamily="49" charset="0"/>
                        </a:rPr>
                        <a:t>ax.set_xlim</a:t>
                      </a:r>
                      <a:r>
                        <a:rPr lang="en-US" sz="1200" b="0" i="0" u="none" strike="noStrike" dirty="0">
                          <a:solidFill>
                            <a:srgbClr val="FFFFFF"/>
                          </a:solidFill>
                          <a:effectLst/>
                          <a:latin typeface="Consolas" panose="020B0609020204030204" pitchFamily="49" charset="0"/>
                        </a:rPr>
                        <a:t>(</a:t>
                      </a:r>
                      <a:r>
                        <a:rPr lang="en-US" sz="1200" b="0" i="0" u="none" strike="noStrike" dirty="0">
                          <a:solidFill>
                            <a:srgbClr val="D36363"/>
                          </a:solidFill>
                          <a:effectLst/>
                          <a:latin typeface="Consolas" panose="020B0609020204030204" pitchFamily="49" charset="0"/>
                        </a:rPr>
                        <a:t>-8</a:t>
                      </a:r>
                      <a:r>
                        <a:rPr lang="en-US" sz="1200" b="0" i="0" u="none" strike="noStrike" dirty="0">
                          <a:solidFill>
                            <a:srgbClr val="FFFFFF"/>
                          </a:solidFill>
                          <a:effectLst/>
                          <a:latin typeface="Consolas" panose="020B0609020204030204" pitchFamily="49" charset="0"/>
                        </a:rPr>
                        <a:t>,</a:t>
                      </a:r>
                      <a:r>
                        <a:rPr lang="en-US" sz="1200" b="0" i="0" u="none" strike="noStrike" dirty="0">
                          <a:solidFill>
                            <a:srgbClr val="D36363"/>
                          </a:solidFill>
                          <a:effectLst/>
                          <a:latin typeface="Consolas" panose="020B0609020204030204" pitchFamily="49" charset="0"/>
                        </a:rPr>
                        <a:t>8</a:t>
                      </a:r>
                      <a:r>
                        <a:rPr lang="en-US" sz="1200" b="0" i="0" u="none" strike="noStrike" dirty="0">
                          <a:solidFill>
                            <a:srgbClr val="FFFFFF"/>
                          </a:solidFill>
                          <a:effectLst/>
                          <a:latin typeface="Consolas" panose="020B0609020204030204" pitchFamily="49" charset="0"/>
                        </a:rPr>
                        <a:t>)</a:t>
                      </a:r>
                      <a:br>
                        <a:rPr lang="en-US" sz="1200" b="0" i="0" u="none" strike="noStrike" dirty="0">
                          <a:solidFill>
                            <a:srgbClr val="FFFFFF"/>
                          </a:solidFill>
                          <a:effectLst/>
                          <a:latin typeface="Consolas" panose="020B0609020204030204" pitchFamily="49" charset="0"/>
                        </a:rPr>
                      </a:br>
                      <a:r>
                        <a:rPr lang="en-US" sz="1200" b="0" i="0" u="none" strike="noStrike" dirty="0">
                          <a:solidFill>
                            <a:srgbClr val="FFFFFF"/>
                          </a:solidFill>
                          <a:effectLst/>
                          <a:latin typeface="Consolas" panose="020B0609020204030204" pitchFamily="49" charset="0"/>
                        </a:rPr>
                        <a:t>    </a:t>
                      </a:r>
                      <a:r>
                        <a:rPr lang="en-US" sz="1200" b="0" i="0" u="none" strike="noStrike" dirty="0" err="1">
                          <a:solidFill>
                            <a:srgbClr val="FFFFFF"/>
                          </a:solidFill>
                          <a:effectLst/>
                          <a:latin typeface="Consolas" panose="020B0609020204030204" pitchFamily="49" charset="0"/>
                        </a:rPr>
                        <a:t>plt.savefig</a:t>
                      </a:r>
                      <a:r>
                        <a:rPr lang="en-US" sz="1200" b="0" i="0" u="none" strike="noStrike" dirty="0">
                          <a:solidFill>
                            <a:srgbClr val="FFFFFF"/>
                          </a:solidFill>
                          <a:effectLst/>
                          <a:latin typeface="Consolas" panose="020B0609020204030204" pitchFamily="49" charset="0"/>
                        </a:rPr>
                        <a:t>(</a:t>
                      </a:r>
                      <a:r>
                        <a:rPr lang="en-US" sz="1200" b="0" i="0" u="none" strike="noStrike" dirty="0">
                          <a:solidFill>
                            <a:srgbClr val="A2FCA2"/>
                          </a:solidFill>
                          <a:effectLst/>
                          <a:latin typeface="Consolas" panose="020B0609020204030204" pitchFamily="49" charset="0"/>
                        </a:rPr>
                        <a:t>f"{n}.</a:t>
                      </a:r>
                      <a:r>
                        <a:rPr lang="en-US" sz="1200" b="0" i="0" u="none" strike="noStrike" dirty="0" err="1">
                          <a:solidFill>
                            <a:srgbClr val="A2FCA2"/>
                          </a:solidFill>
                          <a:effectLst/>
                          <a:latin typeface="Consolas" panose="020B0609020204030204" pitchFamily="49" charset="0"/>
                        </a:rPr>
                        <a:t>png</a:t>
                      </a:r>
                      <a:r>
                        <a:rPr lang="en-US" sz="1200" b="0" i="0" u="none" strike="noStrike" dirty="0">
                          <a:solidFill>
                            <a:srgbClr val="A2FCA2"/>
                          </a:solidFill>
                          <a:effectLst/>
                          <a:latin typeface="Consolas" panose="020B0609020204030204" pitchFamily="49" charset="0"/>
                        </a:rPr>
                        <a:t>"</a:t>
                      </a:r>
                      <a:r>
                        <a:rPr lang="en-US" sz="1200" b="0" i="0" u="none" strike="noStrike" dirty="0">
                          <a:solidFill>
                            <a:srgbClr val="FFFFFF"/>
                          </a:solidFill>
                          <a:effectLst/>
                          <a:latin typeface="Consolas" panose="020B0609020204030204" pitchFamily="49" charset="0"/>
                        </a:rPr>
                        <a:t>)</a:t>
                      </a:r>
                      <a:br>
                        <a:rPr lang="en-US" sz="1200" b="0" i="0" u="none" strike="noStrike" dirty="0">
                          <a:solidFill>
                            <a:srgbClr val="FFFFFF"/>
                          </a:solidFill>
                          <a:effectLst/>
                          <a:latin typeface="Consolas" panose="020B0609020204030204" pitchFamily="49" charset="0"/>
                        </a:rPr>
                      </a:br>
                      <a:r>
                        <a:rPr lang="en-US" sz="1200" b="0" i="0" u="none" strike="noStrike" dirty="0">
                          <a:solidFill>
                            <a:srgbClr val="FFFFFF"/>
                          </a:solidFill>
                          <a:effectLst/>
                          <a:latin typeface="Consolas" panose="020B0609020204030204" pitchFamily="49" charset="0"/>
                        </a:rPr>
                        <a:t>    </a:t>
                      </a:r>
                      <a:r>
                        <a:rPr lang="en-US" sz="1200" b="0" i="0" u="none" strike="noStrike" dirty="0" err="1">
                          <a:solidFill>
                            <a:srgbClr val="FFFFFF"/>
                          </a:solidFill>
                          <a:effectLst/>
                          <a:latin typeface="Consolas" panose="020B0609020204030204" pitchFamily="49" charset="0"/>
                        </a:rPr>
                        <a:t>plt.close</a:t>
                      </a:r>
                      <a:r>
                        <a:rPr lang="en-US" sz="1200" b="0" i="0" u="none" strike="noStrike" dirty="0">
                          <a:solidFill>
                            <a:srgbClr val="FFFFFF"/>
                          </a:solidFill>
                          <a:effectLst/>
                          <a:latin typeface="Consolas" panose="020B0609020204030204" pitchFamily="49" charset="0"/>
                        </a:rPr>
                        <a:t>()</a:t>
                      </a:r>
                      <a:br>
                        <a:rPr lang="en-US" sz="1200" b="0" i="0" u="none" strike="noStrike" dirty="0">
                          <a:solidFill>
                            <a:srgbClr val="FFFFFF"/>
                          </a:solidFill>
                          <a:effectLst/>
                          <a:latin typeface="Consolas" panose="020B0609020204030204" pitchFamily="49" charset="0"/>
                        </a:rPr>
                      </a:br>
                      <a:br>
                        <a:rPr lang="en-US" sz="1200" b="0" i="0" u="none" strike="noStrike" dirty="0">
                          <a:solidFill>
                            <a:srgbClr val="FFFFFF"/>
                          </a:solidFill>
                          <a:effectLst/>
                          <a:latin typeface="Consolas" panose="020B0609020204030204" pitchFamily="49" charset="0"/>
                        </a:rPr>
                      </a:br>
                      <a:r>
                        <a:rPr lang="en-US" sz="1200" b="0" i="0" u="none" strike="noStrike" dirty="0">
                          <a:solidFill>
                            <a:srgbClr val="FFFFFF"/>
                          </a:solidFill>
                          <a:effectLst/>
                          <a:latin typeface="Consolas" panose="020B0609020204030204" pitchFamily="49" charset="0"/>
                        </a:rPr>
                        <a:t>    x += </a:t>
                      </a:r>
                      <a:r>
                        <a:rPr lang="en-US" sz="1200" b="0" i="0" u="none" strike="noStrike" dirty="0">
                          <a:solidFill>
                            <a:srgbClr val="D36363"/>
                          </a:solidFill>
                          <a:effectLst/>
                          <a:latin typeface="Consolas" panose="020B0609020204030204" pitchFamily="49" charset="0"/>
                        </a:rPr>
                        <a:t>1</a:t>
                      </a:r>
                      <a:br>
                        <a:rPr lang="en-US" sz="1200" b="0" i="0" u="none" strike="noStrike" dirty="0">
                          <a:solidFill>
                            <a:srgbClr val="FFFFFF"/>
                          </a:solidFill>
                          <a:effectLst/>
                          <a:latin typeface="Consolas" panose="020B0609020204030204" pitchFamily="49" charset="0"/>
                        </a:rPr>
                      </a:br>
                      <a:br>
                        <a:rPr lang="en-US" sz="1200" b="0" i="0" u="none" strike="noStrike" dirty="0">
                          <a:solidFill>
                            <a:srgbClr val="FFFFFF"/>
                          </a:solidFill>
                          <a:effectLst/>
                          <a:latin typeface="Consolas" panose="020B0609020204030204" pitchFamily="49" charset="0"/>
                        </a:rPr>
                      </a:br>
                      <a:br>
                        <a:rPr lang="en-US" sz="1200" b="0" i="0" u="none" strike="noStrike" dirty="0">
                          <a:solidFill>
                            <a:srgbClr val="FFFFFF"/>
                          </a:solidFill>
                          <a:effectLst/>
                          <a:latin typeface="Consolas" panose="020B0609020204030204" pitchFamily="49" charset="0"/>
                        </a:rPr>
                      </a:br>
                      <a:r>
                        <a:rPr lang="en-US" sz="1200" b="0" i="0" u="none" strike="noStrike" dirty="0">
                          <a:solidFill>
                            <a:srgbClr val="FCC28C"/>
                          </a:solidFill>
                          <a:effectLst/>
                          <a:latin typeface="Consolas" panose="020B0609020204030204" pitchFamily="49" charset="0"/>
                        </a:rPr>
                        <a:t>from</a:t>
                      </a:r>
                      <a:r>
                        <a:rPr lang="en-US" sz="1200" b="0" i="0" u="none" strike="noStrike" dirty="0">
                          <a:solidFill>
                            <a:srgbClr val="FFFFFF"/>
                          </a:solidFill>
                          <a:effectLst/>
                          <a:latin typeface="Consolas" panose="020B0609020204030204" pitchFamily="49" charset="0"/>
                        </a:rPr>
                        <a:t> PIL </a:t>
                      </a:r>
                      <a:r>
                        <a:rPr lang="en-US" sz="1200" b="0" i="0" u="none" strike="noStrike" dirty="0">
                          <a:solidFill>
                            <a:srgbClr val="FCC28C"/>
                          </a:solidFill>
                          <a:effectLst/>
                          <a:latin typeface="Consolas" panose="020B0609020204030204" pitchFamily="49" charset="0"/>
                        </a:rPr>
                        <a:t>import</a:t>
                      </a:r>
                      <a:r>
                        <a:rPr lang="en-US" sz="1200" b="0" i="0" u="none" strike="noStrike" dirty="0">
                          <a:solidFill>
                            <a:srgbClr val="FFFFFF"/>
                          </a:solidFill>
                          <a:effectLst/>
                          <a:latin typeface="Consolas" panose="020B0609020204030204" pitchFamily="49" charset="0"/>
                        </a:rPr>
                        <a:t> Image</a:t>
                      </a:r>
                      <a:br>
                        <a:rPr lang="en-US" sz="1200" b="0" i="0" u="none" strike="noStrike" dirty="0">
                          <a:solidFill>
                            <a:srgbClr val="FFFFFF"/>
                          </a:solidFill>
                          <a:effectLst/>
                          <a:latin typeface="Consolas" panose="020B0609020204030204" pitchFamily="49" charset="0"/>
                        </a:rPr>
                      </a:br>
                      <a:br>
                        <a:rPr lang="en-US" sz="1200" b="0" i="0" u="none" strike="noStrike" dirty="0">
                          <a:solidFill>
                            <a:srgbClr val="FFFFFF"/>
                          </a:solidFill>
                          <a:effectLst/>
                          <a:latin typeface="Consolas" panose="020B0609020204030204" pitchFamily="49" charset="0"/>
                        </a:rPr>
                      </a:br>
                      <a:r>
                        <a:rPr lang="en-US" sz="1200" b="0" i="0" u="none" strike="noStrike" dirty="0">
                          <a:solidFill>
                            <a:srgbClr val="FFFFFF"/>
                          </a:solidFill>
                          <a:effectLst/>
                          <a:latin typeface="Consolas" panose="020B0609020204030204" pitchFamily="49" charset="0"/>
                        </a:rPr>
                        <a:t>images = [</a:t>
                      </a:r>
                      <a:r>
                        <a:rPr lang="en-US" sz="1200" b="0" i="0" u="none" strike="noStrike" dirty="0" err="1">
                          <a:solidFill>
                            <a:srgbClr val="FFFFFF"/>
                          </a:solidFill>
                          <a:effectLst/>
                          <a:latin typeface="Consolas" panose="020B0609020204030204" pitchFamily="49" charset="0"/>
                        </a:rPr>
                        <a:t>Image.open</a:t>
                      </a:r>
                      <a:r>
                        <a:rPr lang="en-US" sz="1200" b="0" i="0" u="none" strike="noStrike" dirty="0">
                          <a:solidFill>
                            <a:srgbClr val="FFFFFF"/>
                          </a:solidFill>
                          <a:effectLst/>
                          <a:latin typeface="Consolas" panose="020B0609020204030204" pitchFamily="49" charset="0"/>
                        </a:rPr>
                        <a:t>(</a:t>
                      </a:r>
                      <a:r>
                        <a:rPr lang="en-US" sz="1200" b="0" i="0" u="none" strike="noStrike" dirty="0">
                          <a:solidFill>
                            <a:srgbClr val="A2FCA2"/>
                          </a:solidFill>
                          <a:effectLst/>
                          <a:latin typeface="Consolas" panose="020B0609020204030204" pitchFamily="49" charset="0"/>
                        </a:rPr>
                        <a:t>f"{n}.</a:t>
                      </a:r>
                      <a:r>
                        <a:rPr lang="en-US" sz="1200" b="0" i="0" u="none" strike="noStrike" dirty="0" err="1">
                          <a:solidFill>
                            <a:srgbClr val="A2FCA2"/>
                          </a:solidFill>
                          <a:effectLst/>
                          <a:latin typeface="Consolas" panose="020B0609020204030204" pitchFamily="49" charset="0"/>
                        </a:rPr>
                        <a:t>png</a:t>
                      </a:r>
                      <a:r>
                        <a:rPr lang="en-US" sz="1200" b="0" i="0" u="none" strike="noStrike" dirty="0">
                          <a:solidFill>
                            <a:srgbClr val="A2FCA2"/>
                          </a:solidFill>
                          <a:effectLst/>
                          <a:latin typeface="Consolas" panose="020B0609020204030204" pitchFamily="49" charset="0"/>
                        </a:rPr>
                        <a:t>"</a:t>
                      </a:r>
                      <a:r>
                        <a:rPr lang="en-US" sz="1200" b="0" i="0" u="none" strike="noStrike" dirty="0">
                          <a:solidFill>
                            <a:srgbClr val="FFFFFF"/>
                          </a:solidFill>
                          <a:effectLst/>
                          <a:latin typeface="Consolas" panose="020B0609020204030204" pitchFamily="49" charset="0"/>
                        </a:rPr>
                        <a:t>) </a:t>
                      </a:r>
                      <a:r>
                        <a:rPr lang="en-US" sz="1200" b="0" i="0" u="none" strike="noStrike" dirty="0">
                          <a:solidFill>
                            <a:srgbClr val="FCC28C"/>
                          </a:solidFill>
                          <a:effectLst/>
                          <a:latin typeface="Consolas" panose="020B0609020204030204" pitchFamily="49" charset="0"/>
                        </a:rPr>
                        <a:t>for</a:t>
                      </a:r>
                      <a:r>
                        <a:rPr lang="en-US" sz="1200" b="0" i="0" u="none" strike="noStrike" dirty="0">
                          <a:solidFill>
                            <a:srgbClr val="FFFFFF"/>
                          </a:solidFill>
                          <a:effectLst/>
                          <a:latin typeface="Consolas" panose="020B0609020204030204" pitchFamily="49" charset="0"/>
                        </a:rPr>
                        <a:t> n </a:t>
                      </a:r>
                      <a:r>
                        <a:rPr lang="en-US" sz="1200" b="0" i="0" u="none" strike="noStrike" dirty="0">
                          <a:solidFill>
                            <a:srgbClr val="FCC28C"/>
                          </a:solidFill>
                          <a:effectLst/>
                          <a:latin typeface="Consolas" panose="020B0609020204030204" pitchFamily="49" charset="0"/>
                        </a:rPr>
                        <a:t>in</a:t>
                      </a:r>
                      <a:r>
                        <a:rPr lang="en-US" sz="1200" b="0" i="0" u="none" strike="noStrike" dirty="0">
                          <a:solidFill>
                            <a:srgbClr val="FFFFFF"/>
                          </a:solidFill>
                          <a:effectLst/>
                          <a:latin typeface="Consolas" panose="020B0609020204030204" pitchFamily="49" charset="0"/>
                        </a:rPr>
                        <a:t> range(frames)]</a:t>
                      </a:r>
                      <a:br>
                        <a:rPr lang="en-US" sz="1200" b="0" i="0" u="none" strike="noStrike" dirty="0">
                          <a:solidFill>
                            <a:srgbClr val="FFFFFF"/>
                          </a:solidFill>
                          <a:effectLst/>
                          <a:latin typeface="Consolas" panose="020B0609020204030204" pitchFamily="49" charset="0"/>
                        </a:rPr>
                      </a:br>
                      <a:br>
                        <a:rPr lang="en-US" sz="1200" b="0" i="0" u="none" strike="noStrike" dirty="0">
                          <a:solidFill>
                            <a:srgbClr val="FFFFFF"/>
                          </a:solidFill>
                          <a:effectLst/>
                          <a:latin typeface="Consolas" panose="020B0609020204030204" pitchFamily="49" charset="0"/>
                        </a:rPr>
                      </a:br>
                      <a:r>
                        <a:rPr lang="en-US" sz="1200" b="0" i="0" u="none" strike="noStrike" dirty="0">
                          <a:solidFill>
                            <a:srgbClr val="FFFFFF"/>
                          </a:solidFill>
                          <a:effectLst/>
                          <a:latin typeface="Consolas" panose="020B0609020204030204" pitchFamily="49" charset="0"/>
                        </a:rPr>
                        <a:t>images[</a:t>
                      </a:r>
                      <a:r>
                        <a:rPr lang="en-US" sz="1200" b="0" i="0" u="none" strike="noStrike" dirty="0">
                          <a:solidFill>
                            <a:srgbClr val="D36363"/>
                          </a:solidFill>
                          <a:effectLst/>
                          <a:latin typeface="Consolas" panose="020B0609020204030204" pitchFamily="49" charset="0"/>
                        </a:rPr>
                        <a:t>0</a:t>
                      </a:r>
                      <a:r>
                        <a:rPr lang="en-US" sz="1200" b="0" i="0" u="none" strike="noStrike" dirty="0">
                          <a:solidFill>
                            <a:srgbClr val="FFFFFF"/>
                          </a:solidFill>
                          <a:effectLst/>
                          <a:latin typeface="Consolas" panose="020B0609020204030204" pitchFamily="49" charset="0"/>
                        </a:rPr>
                        <a:t>].save(</a:t>
                      </a:r>
                      <a:r>
                        <a:rPr lang="en-US" sz="1200" b="0" i="0" u="none" strike="noStrike" dirty="0">
                          <a:solidFill>
                            <a:srgbClr val="A2FCA2"/>
                          </a:solidFill>
                          <a:effectLst/>
                          <a:latin typeface="Consolas" panose="020B0609020204030204" pitchFamily="49" charset="0"/>
                        </a:rPr>
                        <a:t>'ball.gif'</a:t>
                      </a:r>
                      <a:r>
                        <a:rPr lang="en-US" sz="1200" b="0" i="0" u="none" strike="noStrike" dirty="0">
                          <a:solidFill>
                            <a:srgbClr val="FFFFFF"/>
                          </a:solidFill>
                          <a:effectLst/>
                          <a:latin typeface="Consolas" panose="020B0609020204030204" pitchFamily="49" charset="0"/>
                        </a:rPr>
                        <a:t>, </a:t>
                      </a:r>
                      <a:r>
                        <a:rPr lang="en-US" sz="1200" b="0" i="0" u="none" strike="noStrike" dirty="0" err="1">
                          <a:solidFill>
                            <a:srgbClr val="FFFFFF"/>
                          </a:solidFill>
                          <a:effectLst/>
                          <a:latin typeface="Consolas" panose="020B0609020204030204" pitchFamily="49" charset="0"/>
                        </a:rPr>
                        <a:t>save_all</a:t>
                      </a:r>
                      <a:r>
                        <a:rPr lang="en-US" sz="1200" b="0" i="0" u="none" strike="noStrike" dirty="0">
                          <a:solidFill>
                            <a:srgbClr val="FFFFFF"/>
                          </a:solidFill>
                          <a:effectLst/>
                          <a:latin typeface="Consolas" panose="020B0609020204030204" pitchFamily="49" charset="0"/>
                        </a:rPr>
                        <a:t>=</a:t>
                      </a:r>
                      <a:r>
                        <a:rPr lang="en-US" sz="1200" b="0" i="0" u="none" strike="noStrike" dirty="0">
                          <a:solidFill>
                            <a:srgbClr val="FCC28C"/>
                          </a:solidFill>
                          <a:effectLst/>
                          <a:latin typeface="Consolas" panose="020B0609020204030204" pitchFamily="49" charset="0"/>
                        </a:rPr>
                        <a:t>True</a:t>
                      </a:r>
                      <a:r>
                        <a:rPr lang="en-US" sz="1200" b="0" i="0" u="none" strike="noStrike" dirty="0">
                          <a:solidFill>
                            <a:srgbClr val="FFFFFF"/>
                          </a:solidFill>
                          <a:effectLst/>
                          <a:latin typeface="Consolas" panose="020B0609020204030204" pitchFamily="49" charset="0"/>
                        </a:rPr>
                        <a:t>, </a:t>
                      </a:r>
                      <a:r>
                        <a:rPr lang="en-US" sz="1200" b="0" i="0" u="none" strike="noStrike" dirty="0" err="1">
                          <a:solidFill>
                            <a:srgbClr val="FFFFFF"/>
                          </a:solidFill>
                          <a:effectLst/>
                          <a:latin typeface="Consolas" panose="020B0609020204030204" pitchFamily="49" charset="0"/>
                        </a:rPr>
                        <a:t>append_images</a:t>
                      </a:r>
                      <a:r>
                        <a:rPr lang="en-US" sz="1200" b="0" i="0" u="none" strike="noStrike" dirty="0">
                          <a:solidFill>
                            <a:srgbClr val="FFFFFF"/>
                          </a:solidFill>
                          <a:effectLst/>
                          <a:latin typeface="Consolas" panose="020B0609020204030204" pitchFamily="49" charset="0"/>
                        </a:rPr>
                        <a:t>=images[</a:t>
                      </a:r>
                      <a:r>
                        <a:rPr lang="en-US" sz="1200" b="0" i="0" u="none" strike="noStrike" dirty="0">
                          <a:solidFill>
                            <a:srgbClr val="D36363"/>
                          </a:solidFill>
                          <a:effectLst/>
                          <a:latin typeface="Consolas" panose="020B0609020204030204" pitchFamily="49" charset="0"/>
                        </a:rPr>
                        <a:t>1</a:t>
                      </a:r>
                      <a:r>
                        <a:rPr lang="en-US" sz="1200" b="0" i="0" u="none" strike="noStrike" dirty="0">
                          <a:solidFill>
                            <a:srgbClr val="FFFFFF"/>
                          </a:solidFill>
                          <a:effectLst/>
                          <a:latin typeface="Consolas" panose="020B0609020204030204" pitchFamily="49" charset="0"/>
                        </a:rPr>
                        <a:t>:], duration=</a:t>
                      </a:r>
                      <a:r>
                        <a:rPr lang="en-US" sz="1200" b="0" i="0" u="none" strike="noStrike" dirty="0">
                          <a:solidFill>
                            <a:srgbClr val="D36363"/>
                          </a:solidFill>
                          <a:effectLst/>
                          <a:latin typeface="Consolas" panose="020B0609020204030204" pitchFamily="49" charset="0"/>
                        </a:rPr>
                        <a:t>100</a:t>
                      </a:r>
                      <a:r>
                        <a:rPr lang="en-US" sz="1200" b="0" i="0" u="none" strike="noStrike" dirty="0">
                          <a:solidFill>
                            <a:srgbClr val="FFFFFF"/>
                          </a:solidFill>
                          <a:effectLst/>
                          <a:latin typeface="Consolas" panose="020B0609020204030204" pitchFamily="49" charset="0"/>
                        </a:rPr>
                        <a:t>, loop=</a:t>
                      </a:r>
                      <a:r>
                        <a:rPr lang="en-US" sz="1200" b="0" i="0" u="none" strike="noStrike" dirty="0">
                          <a:solidFill>
                            <a:srgbClr val="D36363"/>
                          </a:solidFill>
                          <a:effectLst/>
                          <a:latin typeface="Consolas" panose="020B0609020204030204" pitchFamily="49" charset="0"/>
                        </a:rPr>
                        <a:t>0</a:t>
                      </a:r>
                      <a:r>
                        <a:rPr lang="en-US" sz="1200" b="0" i="0" u="none" strike="noStrike" dirty="0">
                          <a:solidFill>
                            <a:srgbClr val="FFFFFF"/>
                          </a:solidFill>
                          <a:effectLst/>
                          <a:latin typeface="Consolas" panose="020B0609020204030204" pitchFamily="49" charset="0"/>
                        </a:rPr>
                        <a:t>)</a:t>
                      </a:r>
                      <a:br>
                        <a:rPr lang="en-US" sz="800" b="0" i="0" u="none" strike="noStrike" dirty="0">
                          <a:solidFill>
                            <a:srgbClr val="FFFFFF"/>
                          </a:solidFill>
                          <a:effectLst/>
                          <a:latin typeface="Consolas" panose="020B0609020204030204" pitchFamily="49" charset="0"/>
                        </a:rPr>
                      </a:br>
                      <a:br>
                        <a:rPr lang="en-US" sz="800" b="0" i="0" u="none" strike="noStrike" dirty="0">
                          <a:solidFill>
                            <a:srgbClr val="FFFFFF"/>
                          </a:solidFill>
                          <a:effectLst/>
                          <a:latin typeface="Consolas" panose="020B0609020204030204" pitchFamily="49" charset="0"/>
                        </a:rPr>
                      </a:br>
                      <a:endParaRPr lang="en-US" sz="1400" dirty="0">
                        <a:effectLst/>
                      </a:endParaRPr>
                    </a:p>
                  </a:txBody>
                  <a:tcPr marL="40804" marR="40804" marT="40804" marB="40804">
                    <a:lnL>
                      <a:noFill/>
                    </a:lnL>
                    <a:lnR>
                      <a:noFill/>
                    </a:lnR>
                    <a:lnT>
                      <a:noFill/>
                    </a:lnT>
                    <a:lnB>
                      <a:noFill/>
                    </a:lnB>
                    <a:solidFill>
                      <a:srgbClr val="333333"/>
                    </a:solidFill>
                  </a:tcPr>
                </a:tc>
                <a:extLst>
                  <a:ext uri="{0D108BD9-81ED-4DB2-BD59-A6C34878D82A}">
                    <a16:rowId xmlns:a16="http://schemas.microsoft.com/office/drawing/2014/main" val="233399331"/>
                  </a:ext>
                </a:extLst>
              </a:tr>
            </a:tbl>
          </a:graphicData>
        </a:graphic>
      </p:graphicFrame>
    </p:spTree>
    <p:extLst>
      <p:ext uri="{BB962C8B-B14F-4D97-AF65-F5344CB8AC3E}">
        <p14:creationId xmlns:p14="http://schemas.microsoft.com/office/powerpoint/2010/main" val="10412720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 name="Picture 55" descr="A picture containing shape&#10;&#10;Description automatically generated">
            <a:extLst>
              <a:ext uri="{FF2B5EF4-FFF2-40B4-BE49-F238E27FC236}">
                <a16:creationId xmlns:a16="http://schemas.microsoft.com/office/drawing/2014/main" id="{F876A599-C6A3-4B06-9867-8878EE6444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6475" y="209171"/>
            <a:ext cx="1460692" cy="1460692"/>
          </a:xfrm>
          <a:prstGeom prst="rect">
            <a:avLst/>
          </a:prstGeom>
          <a:ln>
            <a:noFill/>
          </a:ln>
        </p:spPr>
      </p:pic>
      <p:pic>
        <p:nvPicPr>
          <p:cNvPr id="54" name="Picture 53" descr="A picture containing bubble chart&#10;&#10;Description automatically generated">
            <a:extLst>
              <a:ext uri="{FF2B5EF4-FFF2-40B4-BE49-F238E27FC236}">
                <a16:creationId xmlns:a16="http://schemas.microsoft.com/office/drawing/2014/main" id="{95008131-6353-4F8A-A685-DE5C9FECB97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42860" y="191399"/>
            <a:ext cx="1460692" cy="1460692"/>
          </a:xfrm>
          <a:prstGeom prst="rect">
            <a:avLst/>
          </a:prstGeom>
          <a:ln>
            <a:noFill/>
          </a:ln>
        </p:spPr>
      </p:pic>
      <p:pic>
        <p:nvPicPr>
          <p:cNvPr id="52" name="Picture 51" descr="A picture containing bubble chart&#10;&#10;Description automatically generated">
            <a:extLst>
              <a:ext uri="{FF2B5EF4-FFF2-40B4-BE49-F238E27FC236}">
                <a16:creationId xmlns:a16="http://schemas.microsoft.com/office/drawing/2014/main" id="{88FB2C5D-ED7C-4DB2-B92D-153577AA437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86251" y="209171"/>
            <a:ext cx="1460692" cy="1460692"/>
          </a:xfrm>
          <a:prstGeom prst="rect">
            <a:avLst/>
          </a:prstGeom>
          <a:ln>
            <a:noFill/>
          </a:ln>
        </p:spPr>
      </p:pic>
      <p:pic>
        <p:nvPicPr>
          <p:cNvPr id="50" name="Picture 49" descr="A picture containing bubble chart&#10;&#10;Description automatically generated">
            <a:extLst>
              <a:ext uri="{FF2B5EF4-FFF2-40B4-BE49-F238E27FC236}">
                <a16:creationId xmlns:a16="http://schemas.microsoft.com/office/drawing/2014/main" id="{38945860-C6AF-40AC-B6F0-7D5254ADB44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629642" y="209171"/>
            <a:ext cx="1460692" cy="1460692"/>
          </a:xfrm>
          <a:prstGeom prst="rect">
            <a:avLst/>
          </a:prstGeom>
          <a:ln>
            <a:noFill/>
          </a:ln>
        </p:spPr>
      </p:pic>
      <p:pic>
        <p:nvPicPr>
          <p:cNvPr id="48" name="Picture 47" descr="A red heart on a white background&#10;&#10;Description automatically generated with low confidence">
            <a:extLst>
              <a:ext uri="{FF2B5EF4-FFF2-40B4-BE49-F238E27FC236}">
                <a16:creationId xmlns:a16="http://schemas.microsoft.com/office/drawing/2014/main" id="{3ACAE35D-D713-46B0-8655-2C45D143822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273033" y="177373"/>
            <a:ext cx="1460692" cy="1460692"/>
          </a:xfrm>
          <a:prstGeom prst="rect">
            <a:avLst/>
          </a:prstGeom>
          <a:ln>
            <a:noFill/>
          </a:ln>
        </p:spPr>
      </p:pic>
      <p:pic>
        <p:nvPicPr>
          <p:cNvPr id="46" name="Picture 45" descr="A picture containing text, businesscard, vector graphics&#10;&#10;Description automatically generated">
            <a:extLst>
              <a:ext uri="{FF2B5EF4-FFF2-40B4-BE49-F238E27FC236}">
                <a16:creationId xmlns:a16="http://schemas.microsoft.com/office/drawing/2014/main" id="{710A04B3-0C41-4193-8501-B2C0ECF1F5F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999623" y="229292"/>
            <a:ext cx="1460692" cy="1460692"/>
          </a:xfrm>
          <a:prstGeom prst="rect">
            <a:avLst/>
          </a:prstGeom>
          <a:ln>
            <a:noFill/>
          </a:ln>
        </p:spPr>
      </p:pic>
      <p:pic>
        <p:nvPicPr>
          <p:cNvPr id="44" name="Picture 43" descr="A red heart on a white background&#10;&#10;Description automatically generated with low confidence">
            <a:extLst>
              <a:ext uri="{FF2B5EF4-FFF2-40B4-BE49-F238E27FC236}">
                <a16:creationId xmlns:a16="http://schemas.microsoft.com/office/drawing/2014/main" id="{239CC2A4-A1A6-4FBC-A29A-16E297E8DFD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76475" y="1898593"/>
            <a:ext cx="1460692" cy="1460692"/>
          </a:xfrm>
          <a:prstGeom prst="rect">
            <a:avLst/>
          </a:prstGeom>
          <a:ln>
            <a:noFill/>
          </a:ln>
        </p:spPr>
      </p:pic>
      <p:pic>
        <p:nvPicPr>
          <p:cNvPr id="42" name="Picture 41" descr="A picture containing text, businesscard, vector graphics&#10;&#10;Description automatically generated">
            <a:extLst>
              <a:ext uri="{FF2B5EF4-FFF2-40B4-BE49-F238E27FC236}">
                <a16:creationId xmlns:a16="http://schemas.microsoft.com/office/drawing/2014/main" id="{C8344CFC-6731-40D3-9416-AB3674ABBD1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327832" y="1920400"/>
            <a:ext cx="1460692" cy="1460692"/>
          </a:xfrm>
          <a:prstGeom prst="rect">
            <a:avLst/>
          </a:prstGeom>
          <a:ln>
            <a:noFill/>
          </a:ln>
        </p:spPr>
      </p:pic>
      <p:pic>
        <p:nvPicPr>
          <p:cNvPr id="40" name="Picture 39" descr="A picture containing text, businesscard, vector graphics&#10;&#10;Description automatically generated">
            <a:extLst>
              <a:ext uri="{FF2B5EF4-FFF2-40B4-BE49-F238E27FC236}">
                <a16:creationId xmlns:a16="http://schemas.microsoft.com/office/drawing/2014/main" id="{08DB0B3F-98F9-465D-BC82-677C3E7428F9}"/>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012822" y="1929087"/>
            <a:ext cx="1460692" cy="1460692"/>
          </a:xfrm>
          <a:prstGeom prst="rect">
            <a:avLst/>
          </a:prstGeom>
          <a:ln>
            <a:noFill/>
          </a:ln>
        </p:spPr>
      </p:pic>
      <p:pic>
        <p:nvPicPr>
          <p:cNvPr id="38" name="Picture 37" descr="A picture containing text, businesscard, vector graphics&#10;&#10;Description automatically generated">
            <a:extLst>
              <a:ext uri="{FF2B5EF4-FFF2-40B4-BE49-F238E27FC236}">
                <a16:creationId xmlns:a16="http://schemas.microsoft.com/office/drawing/2014/main" id="{13429413-331F-4BBE-A58D-DCEE9CB71B9E}"/>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629642" y="1956684"/>
            <a:ext cx="1460692" cy="1460692"/>
          </a:xfrm>
          <a:prstGeom prst="rect">
            <a:avLst/>
          </a:prstGeom>
          <a:ln>
            <a:noFill/>
          </a:ln>
        </p:spPr>
      </p:pic>
      <p:pic>
        <p:nvPicPr>
          <p:cNvPr id="36" name="Picture 35" descr="A picture containing text, businesscard, vector graphics&#10;&#10;Description automatically generated">
            <a:extLst>
              <a:ext uri="{FF2B5EF4-FFF2-40B4-BE49-F238E27FC236}">
                <a16:creationId xmlns:a16="http://schemas.microsoft.com/office/drawing/2014/main" id="{A98E837F-C8D2-4C6E-9986-4B9907496CAE}"/>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7239866" y="1891647"/>
            <a:ext cx="1460692" cy="1460692"/>
          </a:xfrm>
          <a:prstGeom prst="rect">
            <a:avLst/>
          </a:prstGeom>
          <a:ln>
            <a:noFill/>
          </a:ln>
        </p:spPr>
      </p:pic>
      <p:pic>
        <p:nvPicPr>
          <p:cNvPr id="34" name="Picture 33" descr="A picture containing text, businesscard, vector graphics&#10;&#10;Description automatically generated">
            <a:extLst>
              <a:ext uri="{FF2B5EF4-FFF2-40B4-BE49-F238E27FC236}">
                <a16:creationId xmlns:a16="http://schemas.microsoft.com/office/drawing/2014/main" id="{BB919A25-58DE-443A-AC39-406BBD57DCCA}"/>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8999623" y="1968308"/>
            <a:ext cx="1460692" cy="1460692"/>
          </a:xfrm>
          <a:prstGeom prst="rect">
            <a:avLst/>
          </a:prstGeom>
          <a:ln>
            <a:noFill/>
          </a:ln>
        </p:spPr>
      </p:pic>
      <p:pic>
        <p:nvPicPr>
          <p:cNvPr id="32" name="Picture 31" descr="A picture containing text, businesscard&#10;&#10;Description automatically generated">
            <a:extLst>
              <a:ext uri="{FF2B5EF4-FFF2-40B4-BE49-F238E27FC236}">
                <a16:creationId xmlns:a16="http://schemas.microsoft.com/office/drawing/2014/main" id="{9803C917-DDC3-4E54-8950-3D9A6BF92762}"/>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76475" y="3493414"/>
            <a:ext cx="1460692" cy="1460692"/>
          </a:xfrm>
          <a:prstGeom prst="rect">
            <a:avLst/>
          </a:prstGeom>
          <a:ln>
            <a:noFill/>
          </a:ln>
        </p:spPr>
      </p:pic>
      <p:pic>
        <p:nvPicPr>
          <p:cNvPr id="30" name="Picture 29" descr="A picture containing text, businesscard&#10;&#10;Description automatically generated">
            <a:extLst>
              <a:ext uri="{FF2B5EF4-FFF2-40B4-BE49-F238E27FC236}">
                <a16:creationId xmlns:a16="http://schemas.microsoft.com/office/drawing/2014/main" id="{C3D59AD1-5320-40C6-8F96-6FD375B13287}"/>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329856" y="3544142"/>
            <a:ext cx="1460692" cy="1460692"/>
          </a:xfrm>
          <a:prstGeom prst="rect">
            <a:avLst/>
          </a:prstGeom>
          <a:ln>
            <a:noFill/>
          </a:ln>
        </p:spPr>
      </p:pic>
      <p:pic>
        <p:nvPicPr>
          <p:cNvPr id="28" name="Picture 27" descr="A picture containing text, businesscard&#10;&#10;Description automatically generated">
            <a:extLst>
              <a:ext uri="{FF2B5EF4-FFF2-40B4-BE49-F238E27FC236}">
                <a16:creationId xmlns:a16="http://schemas.microsoft.com/office/drawing/2014/main" id="{C00F4E9E-1377-47D7-8E8D-7F90E9A80A95}"/>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4029188" y="3555439"/>
            <a:ext cx="1460692" cy="1460692"/>
          </a:xfrm>
          <a:prstGeom prst="rect">
            <a:avLst/>
          </a:prstGeom>
          <a:ln>
            <a:noFill/>
          </a:ln>
        </p:spPr>
      </p:pic>
      <p:pic>
        <p:nvPicPr>
          <p:cNvPr id="26" name="Picture 25" descr="A picture containing text, businesscard&#10;&#10;Description automatically generated">
            <a:extLst>
              <a:ext uri="{FF2B5EF4-FFF2-40B4-BE49-F238E27FC236}">
                <a16:creationId xmlns:a16="http://schemas.microsoft.com/office/drawing/2014/main" id="{66812269-7D30-409A-A646-B65C8EEADCEB}"/>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5636989" y="3555439"/>
            <a:ext cx="1460692" cy="1460692"/>
          </a:xfrm>
          <a:prstGeom prst="rect">
            <a:avLst/>
          </a:prstGeom>
          <a:ln>
            <a:noFill/>
          </a:ln>
        </p:spPr>
      </p:pic>
      <p:pic>
        <p:nvPicPr>
          <p:cNvPr id="24" name="Picture 23" descr="A picture containing text, businesscard&#10;&#10;Description automatically generated">
            <a:extLst>
              <a:ext uri="{FF2B5EF4-FFF2-40B4-BE49-F238E27FC236}">
                <a16:creationId xmlns:a16="http://schemas.microsoft.com/office/drawing/2014/main" id="{B874EC2F-0724-400E-9210-9CE972F289CC}"/>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7253199" y="3555439"/>
            <a:ext cx="1460692" cy="1460692"/>
          </a:xfrm>
          <a:prstGeom prst="rect">
            <a:avLst/>
          </a:prstGeom>
          <a:ln>
            <a:noFill/>
          </a:ln>
        </p:spPr>
      </p:pic>
      <p:pic>
        <p:nvPicPr>
          <p:cNvPr id="22" name="Picture 21" descr="A picture containing text, businesscard, envelope&#10;&#10;Description automatically generated">
            <a:extLst>
              <a:ext uri="{FF2B5EF4-FFF2-40B4-BE49-F238E27FC236}">
                <a16:creationId xmlns:a16="http://schemas.microsoft.com/office/drawing/2014/main" id="{EA8EE903-5C8E-4EF4-AA39-191B9E09A513}"/>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8948677" y="3544142"/>
            <a:ext cx="1460692" cy="1460692"/>
          </a:xfrm>
          <a:prstGeom prst="rect">
            <a:avLst/>
          </a:prstGeom>
          <a:ln>
            <a:noFill/>
          </a:ln>
        </p:spPr>
      </p:pic>
      <p:pic>
        <p:nvPicPr>
          <p:cNvPr id="20" name="Picture 19" descr="A picture containing text, businesscard, stationary, envelope&#10;&#10;Description automatically generated">
            <a:extLst>
              <a:ext uri="{FF2B5EF4-FFF2-40B4-BE49-F238E27FC236}">
                <a16:creationId xmlns:a16="http://schemas.microsoft.com/office/drawing/2014/main" id="{2653144D-4BDA-4E66-BA30-C7C08F32CB58}"/>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476475" y="5142570"/>
            <a:ext cx="1460692" cy="1460692"/>
          </a:xfrm>
          <a:prstGeom prst="rect">
            <a:avLst/>
          </a:prstGeom>
          <a:ln>
            <a:noFill/>
          </a:ln>
        </p:spPr>
      </p:pic>
      <p:pic>
        <p:nvPicPr>
          <p:cNvPr id="18" name="Picture 17" descr="A picture containing text, businesscard, envelope&#10;&#10;Description automatically generated">
            <a:extLst>
              <a:ext uri="{FF2B5EF4-FFF2-40B4-BE49-F238E27FC236}">
                <a16:creationId xmlns:a16="http://schemas.microsoft.com/office/drawing/2014/main" id="{7EFBA8D4-13F7-49E2-B057-59354505838D}"/>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2329856" y="5154194"/>
            <a:ext cx="1460692" cy="1460692"/>
          </a:xfrm>
          <a:prstGeom prst="rect">
            <a:avLst/>
          </a:prstGeom>
          <a:ln>
            <a:noFill/>
          </a:ln>
        </p:spPr>
      </p:pic>
      <p:pic>
        <p:nvPicPr>
          <p:cNvPr id="16" name="Picture 15" descr="A picture containing text, businesscard, stationary, envelope&#10;&#10;Description automatically generated">
            <a:extLst>
              <a:ext uri="{FF2B5EF4-FFF2-40B4-BE49-F238E27FC236}">
                <a16:creationId xmlns:a16="http://schemas.microsoft.com/office/drawing/2014/main" id="{7880E980-9815-4E92-B1B0-0B7D3BB31A05}"/>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4029188" y="5154194"/>
            <a:ext cx="1460692" cy="1460692"/>
          </a:xfrm>
          <a:prstGeom prst="rect">
            <a:avLst/>
          </a:prstGeom>
          <a:ln>
            <a:noFill/>
          </a:ln>
        </p:spPr>
      </p:pic>
      <p:pic>
        <p:nvPicPr>
          <p:cNvPr id="14" name="Picture 13" descr="A picture containing text, businesscard, stationary, envelope&#10;&#10;Description automatically generated">
            <a:extLst>
              <a:ext uri="{FF2B5EF4-FFF2-40B4-BE49-F238E27FC236}">
                <a16:creationId xmlns:a16="http://schemas.microsoft.com/office/drawing/2014/main" id="{5F28CD70-3985-4ED9-9485-3196B31B4C91}"/>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5636989" y="5154194"/>
            <a:ext cx="1460692" cy="1460692"/>
          </a:xfrm>
          <a:prstGeom prst="rect">
            <a:avLst/>
          </a:prstGeom>
          <a:ln>
            <a:noFill/>
          </a:ln>
        </p:spPr>
      </p:pic>
      <p:pic>
        <p:nvPicPr>
          <p:cNvPr id="12" name="Picture 11" descr="A picture containing text, businesscard, stationary, envelope&#10;&#10;Description automatically generated">
            <a:extLst>
              <a:ext uri="{FF2B5EF4-FFF2-40B4-BE49-F238E27FC236}">
                <a16:creationId xmlns:a16="http://schemas.microsoft.com/office/drawing/2014/main" id="{B85350D3-8DB8-44D9-A2CC-BDB230DDBF38}"/>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7273033" y="5142570"/>
            <a:ext cx="1460692" cy="1460692"/>
          </a:xfrm>
          <a:prstGeom prst="rect">
            <a:avLst/>
          </a:prstGeom>
          <a:ln>
            <a:noFill/>
          </a:ln>
        </p:spPr>
      </p:pic>
      <p:pic>
        <p:nvPicPr>
          <p:cNvPr id="10" name="Picture 9" descr="A picture containing text, businesscard, stationary, envelope&#10;&#10;Description automatically generated">
            <a:extLst>
              <a:ext uri="{FF2B5EF4-FFF2-40B4-BE49-F238E27FC236}">
                <a16:creationId xmlns:a16="http://schemas.microsoft.com/office/drawing/2014/main" id="{BEEBEF42-D029-4BE2-A676-6480B88797F3}"/>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8936414" y="5116955"/>
            <a:ext cx="1460692" cy="1460692"/>
          </a:xfrm>
          <a:prstGeom prst="rect">
            <a:avLst/>
          </a:prstGeom>
          <a:ln>
            <a:noFill/>
          </a:ln>
        </p:spPr>
      </p:pic>
      <p:pic>
        <p:nvPicPr>
          <p:cNvPr id="8" name="Picture 7" descr="A picture containing text, stationary, businesscard, envelope&#10;&#10;Description automatically generated">
            <a:extLst>
              <a:ext uri="{FF2B5EF4-FFF2-40B4-BE49-F238E27FC236}">
                <a16:creationId xmlns:a16="http://schemas.microsoft.com/office/drawing/2014/main" id="{1C77802B-6C13-497C-AC1A-52BD43A278C7}"/>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10572458" y="5106834"/>
            <a:ext cx="1460692" cy="1460692"/>
          </a:xfrm>
          <a:prstGeom prst="rect">
            <a:avLst/>
          </a:prstGeom>
          <a:ln>
            <a:noFill/>
          </a:ln>
        </p:spPr>
      </p:pic>
    </p:spTree>
    <p:extLst>
      <p:ext uri="{BB962C8B-B14F-4D97-AF65-F5344CB8AC3E}">
        <p14:creationId xmlns:p14="http://schemas.microsoft.com/office/powerpoint/2010/main" val="33894309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hape&#10;&#10;Description automatically generated with low confidence">
            <a:extLst>
              <a:ext uri="{FF2B5EF4-FFF2-40B4-BE49-F238E27FC236}">
                <a16:creationId xmlns:a16="http://schemas.microsoft.com/office/drawing/2014/main" id="{C6B3C26A-E100-4735-BC96-B141E7185D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65104" y="1459395"/>
            <a:ext cx="3939209" cy="3939209"/>
          </a:xfrm>
          <a:prstGeom prst="rect">
            <a:avLst/>
          </a:prstGeom>
        </p:spPr>
      </p:pic>
    </p:spTree>
    <p:extLst>
      <p:ext uri="{BB962C8B-B14F-4D97-AF65-F5344CB8AC3E}">
        <p14:creationId xmlns:p14="http://schemas.microsoft.com/office/powerpoint/2010/main" val="20834993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F83514A-1BB3-4BD0-BF29-EBA3B05E00B3}"/>
              </a:ext>
            </a:extLst>
          </p:cNvPr>
          <p:cNvSpPr/>
          <p:nvPr/>
        </p:nvSpPr>
        <p:spPr>
          <a:xfrm>
            <a:off x="5082192" y="2644170"/>
            <a:ext cx="4086376" cy="1569660"/>
          </a:xfrm>
          <a:prstGeom prst="rect">
            <a:avLst/>
          </a:prstGeom>
          <a:noFill/>
        </p:spPr>
        <p:txBody>
          <a:bodyPr wrap="none" lIns="91440" tIns="45720" rIns="91440" bIns="45720">
            <a:spAutoFit/>
          </a:bodyPr>
          <a:lstStyle/>
          <a:p>
            <a:pPr algn="ctr"/>
            <a:r>
              <a:rPr lang="en-US" sz="9600" dirty="0">
                <a:ln w="0"/>
                <a:effectLst>
                  <a:outerShdw blurRad="38100" dist="19050" dir="2700000" algn="tl" rotWithShape="0">
                    <a:schemeClr val="dk1">
                      <a:alpha val="40000"/>
                    </a:schemeClr>
                  </a:outerShdw>
                </a:effectLst>
              </a:rPr>
              <a:t>Blender</a:t>
            </a:r>
            <a:endParaRPr lang="en-US" sz="9600" b="0" cap="none" spc="0" dirty="0">
              <a:ln w="0"/>
              <a:solidFill>
                <a:schemeClr val="tx1"/>
              </a:solidFill>
              <a:effectLst>
                <a:outerShdw blurRad="38100" dist="19050" dir="2700000" algn="tl" rotWithShape="0">
                  <a:schemeClr val="dk1">
                    <a:alpha val="40000"/>
                  </a:schemeClr>
                </a:outerShdw>
              </a:effectLst>
            </a:endParaRPr>
          </a:p>
        </p:txBody>
      </p:sp>
      <p:sp>
        <p:nvSpPr>
          <p:cNvPr id="5" name="Rectangle 4">
            <a:extLst>
              <a:ext uri="{FF2B5EF4-FFF2-40B4-BE49-F238E27FC236}">
                <a16:creationId xmlns:a16="http://schemas.microsoft.com/office/drawing/2014/main" id="{7A58F259-C599-4628-B5C5-9AF88B15507C}"/>
              </a:ext>
            </a:extLst>
          </p:cNvPr>
          <p:cNvSpPr/>
          <p:nvPr/>
        </p:nvSpPr>
        <p:spPr>
          <a:xfrm>
            <a:off x="0" y="1981283"/>
            <a:ext cx="4963886" cy="4202130"/>
          </a:xfrm>
          <a:prstGeom prst="rect">
            <a:avLst/>
          </a:prstGeom>
          <a:solidFill>
            <a:srgbClr val="C5CD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1E392818-785F-4A15-AB17-65EB7018C593}"/>
              </a:ext>
            </a:extLst>
          </p:cNvPr>
          <p:cNvSpPr/>
          <p:nvPr/>
        </p:nvSpPr>
        <p:spPr>
          <a:xfrm>
            <a:off x="5855062" y="2644170"/>
            <a:ext cx="1566454" cy="1569660"/>
          </a:xfrm>
          <a:prstGeom prst="rect">
            <a:avLst/>
          </a:prstGeom>
          <a:solidFill>
            <a:srgbClr val="C5CDCE"/>
          </a:solidFill>
        </p:spPr>
        <p:txBody>
          <a:bodyPr wrap="square" lIns="91440" tIns="45720" rIns="91440" bIns="45720">
            <a:spAutoFit/>
          </a:bodyPr>
          <a:lstStyle/>
          <a:p>
            <a:pPr algn="ctr"/>
            <a:r>
              <a:rPr lang="en-US" sz="9600" dirty="0">
                <a:ln w="0"/>
                <a:effectLst>
                  <a:outerShdw blurRad="38100" dist="19050" dir="2700000" algn="tl" rotWithShape="0">
                    <a:schemeClr val="dk1">
                      <a:alpha val="40000"/>
                    </a:schemeClr>
                  </a:outerShdw>
                </a:effectLst>
              </a:rPr>
              <a:t>3D</a:t>
            </a:r>
            <a:endParaRPr lang="en-US" sz="96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974372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accel="50000" decel="50000" fill="hold" grpId="0" nodeType="withEffect">
                                  <p:stCondLst>
                                    <p:cond delay="0"/>
                                  </p:stCondLst>
                                  <p:childTnLst>
                                    <p:animMotion origin="layout" path="M -4.58333E-6 0 L -0.19505 0 " pathEditMode="relative" rAng="0" ptsTypes="AA">
                                      <p:cBhvr>
                                        <p:cTn id="6" dur="2000" fill="hold"/>
                                        <p:tgtEl>
                                          <p:spTgt spid="3"/>
                                        </p:tgtEl>
                                        <p:attrNameLst>
                                          <p:attrName>ppt_x</p:attrName>
                                          <p:attrName>ppt_y</p:attrName>
                                        </p:attrNameLst>
                                      </p:cBhvr>
                                      <p:rCtr x="-9753" y="0"/>
                                    </p:animMotion>
                                  </p:childTnLst>
                                </p:cTn>
                              </p:par>
                              <p:par>
                                <p:cTn id="7" presetID="2" presetClass="entr" presetSubtype="8"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anim calcmode="lin" valueType="num">
                                      <p:cBhvr additive="base">
                                        <p:cTn id="9" dur="2300" fill="hold"/>
                                        <p:tgtEl>
                                          <p:spTgt spid="4"/>
                                        </p:tgtEl>
                                        <p:attrNameLst>
                                          <p:attrName>ppt_x</p:attrName>
                                        </p:attrNameLst>
                                      </p:cBhvr>
                                      <p:tavLst>
                                        <p:tav tm="0">
                                          <p:val>
                                            <p:strVal val="0-#ppt_w/2"/>
                                          </p:val>
                                        </p:tav>
                                        <p:tav tm="100000">
                                          <p:val>
                                            <p:strVal val="#ppt_x"/>
                                          </p:val>
                                        </p:tav>
                                      </p:tavLst>
                                    </p:anim>
                                    <p:anim calcmode="lin" valueType="num">
                                      <p:cBhvr additive="base">
                                        <p:cTn id="10" dur="23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3"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DBC4997-7AC8-49D8-99E0-685A6BD95411}"/>
              </a:ext>
            </a:extLst>
          </p:cNvPr>
          <p:cNvPicPr>
            <a:picLocks noChangeAspect="1"/>
          </p:cNvPicPr>
          <p:nvPr/>
        </p:nvPicPr>
        <p:blipFill>
          <a:blip r:embed="rId3"/>
          <a:stretch>
            <a:fillRect/>
          </a:stretch>
        </p:blipFill>
        <p:spPr>
          <a:xfrm>
            <a:off x="1130945" y="1710610"/>
            <a:ext cx="4382972" cy="3657599"/>
          </a:xfrm>
          <a:prstGeom prst="rect">
            <a:avLst/>
          </a:prstGeom>
        </p:spPr>
      </p:pic>
      <p:sp>
        <p:nvSpPr>
          <p:cNvPr id="4" name="Rectangle 3">
            <a:extLst>
              <a:ext uri="{FF2B5EF4-FFF2-40B4-BE49-F238E27FC236}">
                <a16:creationId xmlns:a16="http://schemas.microsoft.com/office/drawing/2014/main" id="{2C075522-AD3B-459B-BDB5-4FF56223FD0A}"/>
              </a:ext>
            </a:extLst>
          </p:cNvPr>
          <p:cNvSpPr/>
          <p:nvPr/>
        </p:nvSpPr>
        <p:spPr>
          <a:xfrm>
            <a:off x="530225" y="419100"/>
            <a:ext cx="11131550" cy="850900"/>
          </a:xfrm>
          <a:prstGeom prst="rect">
            <a:avLst/>
          </a:prstGeom>
          <a:solidFill>
            <a:schemeClr val="accent6">
              <a:lumMod val="40000"/>
              <a:lumOff val="60000"/>
            </a:schemeClr>
          </a:solidFill>
          <a:ln>
            <a:noFill/>
          </a:ln>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400" dirty="0">
                <a:solidFill>
                  <a:schemeClr val="tx1"/>
                </a:solidFill>
                <a:latin typeface="+mj-lt"/>
                <a:ea typeface="+mj-ea"/>
                <a:cs typeface="+mj-cs"/>
              </a:rPr>
              <a:t>To download Blender:</a:t>
            </a:r>
          </a:p>
        </p:txBody>
      </p:sp>
      <p:pic>
        <p:nvPicPr>
          <p:cNvPr id="6" name="Picture 5">
            <a:extLst>
              <a:ext uri="{FF2B5EF4-FFF2-40B4-BE49-F238E27FC236}">
                <a16:creationId xmlns:a16="http://schemas.microsoft.com/office/drawing/2014/main" id="{48F5487E-D4C9-45FB-9A73-5C0470DD3A0D}"/>
              </a:ext>
            </a:extLst>
          </p:cNvPr>
          <p:cNvPicPr>
            <a:picLocks noChangeAspect="1"/>
          </p:cNvPicPr>
          <p:nvPr/>
        </p:nvPicPr>
        <p:blipFill rotWithShape="1">
          <a:blip r:embed="rId4"/>
          <a:srcRect l="10421" r="8761" b="8504"/>
          <a:stretch/>
        </p:blipFill>
        <p:spPr>
          <a:xfrm>
            <a:off x="6678084" y="1710610"/>
            <a:ext cx="4382972" cy="3657599"/>
          </a:xfrm>
          <a:prstGeom prst="rect">
            <a:avLst/>
          </a:prstGeom>
        </p:spPr>
      </p:pic>
      <p:sp>
        <p:nvSpPr>
          <p:cNvPr id="7" name="TextBox 6">
            <a:extLst>
              <a:ext uri="{FF2B5EF4-FFF2-40B4-BE49-F238E27FC236}">
                <a16:creationId xmlns:a16="http://schemas.microsoft.com/office/drawing/2014/main" id="{0A5DA708-89C4-4E2A-92C1-6AC0B1586069}"/>
              </a:ext>
            </a:extLst>
          </p:cNvPr>
          <p:cNvSpPr txBox="1"/>
          <p:nvPr/>
        </p:nvSpPr>
        <p:spPr>
          <a:xfrm>
            <a:off x="1475152" y="5617535"/>
            <a:ext cx="4929612" cy="646331"/>
          </a:xfrm>
          <a:prstGeom prst="rect">
            <a:avLst/>
          </a:prstGeom>
          <a:noFill/>
        </p:spPr>
        <p:txBody>
          <a:bodyPr wrap="square" rtlCol="0">
            <a:spAutoFit/>
          </a:bodyPr>
          <a:lstStyle/>
          <a:p>
            <a:pPr marL="342900" indent="-342900">
              <a:buAutoNum type="arabicPeriod"/>
            </a:pPr>
            <a:r>
              <a:rPr lang="en-US" dirty="0"/>
              <a:t>Search blender in your browser </a:t>
            </a:r>
          </a:p>
          <a:p>
            <a:pPr marL="342900" indent="-342900">
              <a:buAutoNum type="arabicPeriod"/>
            </a:pPr>
            <a:r>
              <a:rPr lang="en-US" dirty="0"/>
              <a:t>And click on “</a:t>
            </a:r>
            <a:r>
              <a:rPr lang="en-US" dirty="0">
                <a:solidFill>
                  <a:srgbClr val="FF0000"/>
                </a:solidFill>
              </a:rPr>
              <a:t>download</a:t>
            </a:r>
            <a:r>
              <a:rPr lang="en-US" dirty="0"/>
              <a:t>“</a:t>
            </a:r>
          </a:p>
        </p:txBody>
      </p:sp>
      <p:sp>
        <p:nvSpPr>
          <p:cNvPr id="8" name="TextBox 7">
            <a:extLst>
              <a:ext uri="{FF2B5EF4-FFF2-40B4-BE49-F238E27FC236}">
                <a16:creationId xmlns:a16="http://schemas.microsoft.com/office/drawing/2014/main" id="{666E4926-3E6D-4625-A30F-79D3882BBC5A}"/>
              </a:ext>
            </a:extLst>
          </p:cNvPr>
          <p:cNvSpPr txBox="1"/>
          <p:nvPr/>
        </p:nvSpPr>
        <p:spPr>
          <a:xfrm>
            <a:off x="6795248" y="5617535"/>
            <a:ext cx="4939552" cy="646331"/>
          </a:xfrm>
          <a:prstGeom prst="rect">
            <a:avLst/>
          </a:prstGeom>
          <a:noFill/>
        </p:spPr>
        <p:txBody>
          <a:bodyPr wrap="square" rtlCol="0">
            <a:spAutoFit/>
          </a:bodyPr>
          <a:lstStyle/>
          <a:p>
            <a:r>
              <a:rPr lang="en-US" dirty="0"/>
              <a:t>3. You can download it for your computer’s operating system</a:t>
            </a:r>
          </a:p>
        </p:txBody>
      </p:sp>
    </p:spTree>
    <p:extLst>
      <p:ext uri="{BB962C8B-B14F-4D97-AF65-F5344CB8AC3E}">
        <p14:creationId xmlns:p14="http://schemas.microsoft.com/office/powerpoint/2010/main" val="2903406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D7BCAB4D-8150-42FE-9D0A-F95D7E53DEA8}"/>
              </a:ext>
            </a:extLst>
          </p:cNvPr>
          <p:cNvSpPr/>
          <p:nvPr/>
        </p:nvSpPr>
        <p:spPr>
          <a:xfrm>
            <a:off x="6964771" y="0"/>
            <a:ext cx="5227229"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Table 4">
            <a:extLst>
              <a:ext uri="{FF2B5EF4-FFF2-40B4-BE49-F238E27FC236}">
                <a16:creationId xmlns:a16="http://schemas.microsoft.com/office/drawing/2014/main" id="{48CB66CF-6AE8-461B-9C86-2F19F9C723F0}"/>
              </a:ext>
            </a:extLst>
          </p:cNvPr>
          <p:cNvGraphicFramePr>
            <a:graphicFrameLocks noGrp="1"/>
          </p:cNvGraphicFramePr>
          <p:nvPr>
            <p:extLst>
              <p:ext uri="{D42A27DB-BD31-4B8C-83A1-F6EECF244321}">
                <p14:modId xmlns:p14="http://schemas.microsoft.com/office/powerpoint/2010/main" val="1620391904"/>
              </p:ext>
            </p:extLst>
          </p:nvPr>
        </p:nvGraphicFramePr>
        <p:xfrm>
          <a:off x="154333" y="225286"/>
          <a:ext cx="6718852" cy="6407427"/>
        </p:xfrm>
        <a:graphic>
          <a:graphicData uri="http://schemas.openxmlformats.org/drawingml/2006/table">
            <a:tbl>
              <a:tblPr/>
              <a:tblGrid>
                <a:gridCol w="6718852">
                  <a:extLst>
                    <a:ext uri="{9D8B030D-6E8A-4147-A177-3AD203B41FA5}">
                      <a16:colId xmlns:a16="http://schemas.microsoft.com/office/drawing/2014/main" val="477868326"/>
                    </a:ext>
                  </a:extLst>
                </a:gridCol>
              </a:tblGrid>
              <a:tr h="6407427">
                <a:tc>
                  <a:txBody>
                    <a:bodyPr/>
                    <a:lstStyle/>
                    <a:p>
                      <a:pPr rtl="0" fontAlgn="t">
                        <a:spcBef>
                          <a:spcPts val="0"/>
                        </a:spcBef>
                        <a:spcAft>
                          <a:spcPts val="0"/>
                        </a:spcAft>
                      </a:pPr>
                      <a:r>
                        <a:rPr lang="en-US" sz="1800" b="0" i="0" u="none" strike="noStrike" dirty="0">
                          <a:solidFill>
                            <a:srgbClr val="FCC28C"/>
                          </a:solidFill>
                          <a:effectLst/>
                          <a:latin typeface="Consolas" panose="020B0609020204030204" pitchFamily="49" charset="0"/>
                        </a:rPr>
                        <a:t>import</a:t>
                      </a:r>
                      <a:r>
                        <a:rPr lang="en-US" sz="1800" b="0" i="0" u="none" strike="noStrike" dirty="0">
                          <a:solidFill>
                            <a:srgbClr val="FFFFFF"/>
                          </a:solidFill>
                          <a:effectLst/>
                          <a:latin typeface="Consolas" panose="020B0609020204030204" pitchFamily="49" charset="0"/>
                        </a:rPr>
                        <a:t> bpy</a:t>
                      </a:r>
                      <a:br>
                        <a:rPr lang="en-US" sz="1800" b="0" i="0" u="none" strike="noStrike" dirty="0">
                          <a:solidFill>
                            <a:srgbClr val="FFFFFF"/>
                          </a:solidFill>
                          <a:effectLst/>
                          <a:latin typeface="Consolas" panose="020B0609020204030204" pitchFamily="49" charset="0"/>
                        </a:rPr>
                      </a:br>
                      <a:r>
                        <a:rPr lang="en-US" sz="1800" b="0" i="0" u="none" strike="noStrike" dirty="0">
                          <a:solidFill>
                            <a:srgbClr val="FFFFFF"/>
                          </a:solidFill>
                          <a:effectLst/>
                          <a:latin typeface="Consolas" panose="020B0609020204030204" pitchFamily="49" charset="0"/>
                        </a:rPr>
                        <a:t>verts = [(</a:t>
                      </a:r>
                      <a:r>
                        <a:rPr lang="en-US" sz="1800" b="0" i="0" u="none" strike="noStrike" dirty="0">
                          <a:solidFill>
                            <a:srgbClr val="D36363"/>
                          </a:solidFill>
                          <a:effectLst/>
                          <a:latin typeface="Consolas" panose="020B0609020204030204" pitchFamily="49" charset="0"/>
                        </a:rPr>
                        <a:t>0</a:t>
                      </a:r>
                      <a:r>
                        <a:rPr lang="en-US" sz="1800" b="0" i="0" u="none" strike="noStrike" dirty="0">
                          <a:solidFill>
                            <a:srgbClr val="FFFFFF"/>
                          </a:solidFill>
                          <a:effectLst/>
                          <a:latin typeface="Consolas" panose="020B0609020204030204" pitchFamily="49" charset="0"/>
                        </a:rPr>
                        <a:t>,</a:t>
                      </a:r>
                      <a:r>
                        <a:rPr lang="en-US" sz="1800" b="0" i="0" u="none" strike="noStrike" dirty="0">
                          <a:solidFill>
                            <a:srgbClr val="D36363"/>
                          </a:solidFill>
                          <a:effectLst/>
                          <a:latin typeface="Consolas" panose="020B0609020204030204" pitchFamily="49" charset="0"/>
                        </a:rPr>
                        <a:t>0</a:t>
                      </a:r>
                      <a:r>
                        <a:rPr lang="en-US" sz="1800" b="0" i="0" u="none" strike="noStrike" dirty="0">
                          <a:solidFill>
                            <a:srgbClr val="FFFFFF"/>
                          </a:solidFill>
                          <a:effectLst/>
                          <a:latin typeface="Consolas" panose="020B0609020204030204" pitchFamily="49" charset="0"/>
                        </a:rPr>
                        <a:t>,</a:t>
                      </a:r>
                      <a:r>
                        <a:rPr lang="en-US" sz="1800" b="0" i="0" u="none" strike="noStrike" dirty="0">
                          <a:solidFill>
                            <a:srgbClr val="D36363"/>
                          </a:solidFill>
                          <a:effectLst/>
                          <a:latin typeface="Consolas" panose="020B0609020204030204" pitchFamily="49" charset="0"/>
                        </a:rPr>
                        <a:t>0</a:t>
                      </a:r>
                      <a:r>
                        <a:rPr lang="en-US" sz="1800" b="0" i="0" u="none" strike="noStrike" dirty="0">
                          <a:solidFill>
                            <a:srgbClr val="FFFFFF"/>
                          </a:solidFill>
                          <a:effectLst/>
                          <a:latin typeface="Consolas" panose="020B0609020204030204" pitchFamily="49" charset="0"/>
                        </a:rPr>
                        <a:t>),(</a:t>
                      </a:r>
                      <a:r>
                        <a:rPr lang="en-US" sz="1800" b="0" i="0" u="none" strike="noStrike" dirty="0">
                          <a:solidFill>
                            <a:srgbClr val="D36363"/>
                          </a:solidFill>
                          <a:effectLst/>
                          <a:latin typeface="Consolas" panose="020B0609020204030204" pitchFamily="49" charset="0"/>
                        </a:rPr>
                        <a:t>0</a:t>
                      </a:r>
                      <a:r>
                        <a:rPr lang="en-US" sz="1800" b="0" i="0" u="none" strike="noStrike" dirty="0">
                          <a:solidFill>
                            <a:srgbClr val="FFFFFF"/>
                          </a:solidFill>
                          <a:effectLst/>
                          <a:latin typeface="Consolas" panose="020B0609020204030204" pitchFamily="49" charset="0"/>
                        </a:rPr>
                        <a:t>,</a:t>
                      </a:r>
                      <a:r>
                        <a:rPr lang="en-US" sz="1800" b="0" i="0" u="none" strike="noStrike" dirty="0">
                          <a:solidFill>
                            <a:srgbClr val="D36363"/>
                          </a:solidFill>
                          <a:effectLst/>
                          <a:latin typeface="Consolas" panose="020B0609020204030204" pitchFamily="49" charset="0"/>
                        </a:rPr>
                        <a:t>5</a:t>
                      </a:r>
                      <a:r>
                        <a:rPr lang="en-US" sz="1800" b="0" i="0" u="none" strike="noStrike" dirty="0">
                          <a:solidFill>
                            <a:srgbClr val="FFFFFF"/>
                          </a:solidFill>
                          <a:effectLst/>
                          <a:latin typeface="Consolas" panose="020B0609020204030204" pitchFamily="49" charset="0"/>
                        </a:rPr>
                        <a:t>,</a:t>
                      </a:r>
                      <a:r>
                        <a:rPr lang="en-US" sz="1800" b="0" i="0" u="none" strike="noStrike" dirty="0">
                          <a:solidFill>
                            <a:srgbClr val="D36363"/>
                          </a:solidFill>
                          <a:effectLst/>
                          <a:latin typeface="Consolas" panose="020B0609020204030204" pitchFamily="49" charset="0"/>
                        </a:rPr>
                        <a:t>0</a:t>
                      </a:r>
                      <a:r>
                        <a:rPr lang="en-US" sz="1800" b="0" i="0" u="none" strike="noStrike" dirty="0">
                          <a:solidFill>
                            <a:srgbClr val="FFFFFF"/>
                          </a:solidFill>
                          <a:effectLst/>
                          <a:latin typeface="Consolas" panose="020B0609020204030204" pitchFamily="49" charset="0"/>
                        </a:rPr>
                        <a:t>),(</a:t>
                      </a:r>
                      <a:r>
                        <a:rPr lang="en-US" sz="1800" b="0" i="0" u="none" strike="noStrike" dirty="0">
                          <a:solidFill>
                            <a:srgbClr val="D36363"/>
                          </a:solidFill>
                          <a:effectLst/>
                          <a:latin typeface="Consolas" panose="020B0609020204030204" pitchFamily="49" charset="0"/>
                        </a:rPr>
                        <a:t>5</a:t>
                      </a:r>
                      <a:r>
                        <a:rPr lang="en-US" sz="1800" b="0" i="0" u="none" strike="noStrike" dirty="0">
                          <a:solidFill>
                            <a:srgbClr val="FFFFFF"/>
                          </a:solidFill>
                          <a:effectLst/>
                          <a:latin typeface="Consolas" panose="020B0609020204030204" pitchFamily="49" charset="0"/>
                        </a:rPr>
                        <a:t>,</a:t>
                      </a:r>
                      <a:r>
                        <a:rPr lang="en-US" sz="1800" b="0" i="0" u="none" strike="noStrike" dirty="0">
                          <a:solidFill>
                            <a:srgbClr val="D36363"/>
                          </a:solidFill>
                          <a:effectLst/>
                          <a:latin typeface="Consolas" panose="020B0609020204030204" pitchFamily="49" charset="0"/>
                        </a:rPr>
                        <a:t>5</a:t>
                      </a:r>
                      <a:r>
                        <a:rPr lang="en-US" sz="1800" b="0" i="0" u="none" strike="noStrike" dirty="0">
                          <a:solidFill>
                            <a:srgbClr val="FFFFFF"/>
                          </a:solidFill>
                          <a:effectLst/>
                          <a:latin typeface="Consolas" panose="020B0609020204030204" pitchFamily="49" charset="0"/>
                        </a:rPr>
                        <a:t>,</a:t>
                      </a:r>
                      <a:r>
                        <a:rPr lang="en-US" sz="1800" b="0" i="0" u="none" strike="noStrike" dirty="0">
                          <a:solidFill>
                            <a:srgbClr val="D36363"/>
                          </a:solidFill>
                          <a:effectLst/>
                          <a:latin typeface="Consolas" panose="020B0609020204030204" pitchFamily="49" charset="0"/>
                        </a:rPr>
                        <a:t>0</a:t>
                      </a:r>
                      <a:r>
                        <a:rPr lang="en-US" sz="1800" b="0" i="0" u="none" strike="noStrike" dirty="0">
                          <a:solidFill>
                            <a:srgbClr val="FFFFFF"/>
                          </a:solidFill>
                          <a:effectLst/>
                          <a:latin typeface="Consolas" panose="020B0609020204030204" pitchFamily="49" charset="0"/>
                        </a:rPr>
                        <a:t>), (</a:t>
                      </a:r>
                      <a:r>
                        <a:rPr lang="en-US" sz="1800" b="0" i="0" u="none" strike="noStrike" dirty="0">
                          <a:solidFill>
                            <a:srgbClr val="D36363"/>
                          </a:solidFill>
                          <a:effectLst/>
                          <a:latin typeface="Consolas" panose="020B0609020204030204" pitchFamily="49" charset="0"/>
                        </a:rPr>
                        <a:t>5</a:t>
                      </a:r>
                      <a:r>
                        <a:rPr lang="en-US" sz="1800" b="0" i="0" u="none" strike="noStrike" dirty="0">
                          <a:solidFill>
                            <a:srgbClr val="FFFFFF"/>
                          </a:solidFill>
                          <a:effectLst/>
                          <a:latin typeface="Consolas" panose="020B0609020204030204" pitchFamily="49" charset="0"/>
                        </a:rPr>
                        <a:t>,</a:t>
                      </a:r>
                      <a:r>
                        <a:rPr lang="en-US" sz="1800" b="0" i="0" u="none" strike="noStrike" dirty="0">
                          <a:solidFill>
                            <a:srgbClr val="D36363"/>
                          </a:solidFill>
                          <a:effectLst/>
                          <a:latin typeface="Consolas" panose="020B0609020204030204" pitchFamily="49" charset="0"/>
                        </a:rPr>
                        <a:t>0</a:t>
                      </a:r>
                      <a:r>
                        <a:rPr lang="en-US" sz="1800" b="0" i="0" u="none" strike="noStrike" dirty="0">
                          <a:solidFill>
                            <a:srgbClr val="FFFFFF"/>
                          </a:solidFill>
                          <a:effectLst/>
                          <a:latin typeface="Consolas" panose="020B0609020204030204" pitchFamily="49" charset="0"/>
                        </a:rPr>
                        <a:t>,</a:t>
                      </a:r>
                      <a:r>
                        <a:rPr lang="en-US" sz="1800" b="0" i="0" u="none" strike="noStrike" dirty="0">
                          <a:solidFill>
                            <a:srgbClr val="D36363"/>
                          </a:solidFill>
                          <a:effectLst/>
                          <a:latin typeface="Consolas" panose="020B0609020204030204" pitchFamily="49" charset="0"/>
                        </a:rPr>
                        <a:t>0</a:t>
                      </a:r>
                      <a:r>
                        <a:rPr lang="en-US" sz="1800" b="0" i="0" u="none" strike="noStrike" dirty="0">
                          <a:solidFill>
                            <a:srgbClr val="FFFFFF"/>
                          </a:solidFill>
                          <a:effectLst/>
                          <a:latin typeface="Consolas" panose="020B0609020204030204" pitchFamily="49" charset="0"/>
                        </a:rPr>
                        <a:t>),(</a:t>
                      </a:r>
                      <a:r>
                        <a:rPr lang="en-US" sz="1800" b="0" i="0" u="none" strike="noStrike" dirty="0">
                          <a:solidFill>
                            <a:srgbClr val="D36363"/>
                          </a:solidFill>
                          <a:effectLst/>
                          <a:latin typeface="Consolas" panose="020B0609020204030204" pitchFamily="49" charset="0"/>
                        </a:rPr>
                        <a:t>0</a:t>
                      </a:r>
                      <a:r>
                        <a:rPr lang="en-US" sz="1800" b="0" i="0" u="none" strike="noStrike" dirty="0">
                          <a:solidFill>
                            <a:srgbClr val="FFFFFF"/>
                          </a:solidFill>
                          <a:effectLst/>
                          <a:latin typeface="Consolas" panose="020B0609020204030204" pitchFamily="49" charset="0"/>
                        </a:rPr>
                        <a:t>,</a:t>
                      </a:r>
                      <a:r>
                        <a:rPr lang="en-US" sz="1800" b="0" i="0" u="none" strike="noStrike" dirty="0">
                          <a:solidFill>
                            <a:srgbClr val="D36363"/>
                          </a:solidFill>
                          <a:effectLst/>
                          <a:latin typeface="Consolas" panose="020B0609020204030204" pitchFamily="49" charset="0"/>
                        </a:rPr>
                        <a:t>0</a:t>
                      </a:r>
                      <a:r>
                        <a:rPr lang="en-US" sz="1800" b="0" i="0" u="none" strike="noStrike" dirty="0">
                          <a:solidFill>
                            <a:srgbClr val="FFFFFF"/>
                          </a:solidFill>
                          <a:effectLst/>
                          <a:latin typeface="Consolas" panose="020B0609020204030204" pitchFamily="49" charset="0"/>
                        </a:rPr>
                        <a:t>,</a:t>
                      </a:r>
                      <a:r>
                        <a:rPr lang="en-US" sz="1800" b="0" i="0" u="none" strike="noStrike" dirty="0">
                          <a:solidFill>
                            <a:srgbClr val="D36363"/>
                          </a:solidFill>
                          <a:effectLst/>
                          <a:latin typeface="Consolas" panose="020B0609020204030204" pitchFamily="49" charset="0"/>
                        </a:rPr>
                        <a:t>5</a:t>
                      </a:r>
                      <a:r>
                        <a:rPr lang="en-US" sz="1800" b="0" i="0" u="none" strike="noStrike" dirty="0">
                          <a:solidFill>
                            <a:srgbClr val="FFFFFF"/>
                          </a:solidFill>
                          <a:effectLst/>
                          <a:latin typeface="Consolas" panose="020B0609020204030204" pitchFamily="49" charset="0"/>
                        </a:rPr>
                        <a:t>),(</a:t>
                      </a:r>
                      <a:r>
                        <a:rPr lang="en-US" sz="1800" b="0" i="0" u="none" strike="noStrike" dirty="0">
                          <a:solidFill>
                            <a:srgbClr val="D36363"/>
                          </a:solidFill>
                          <a:effectLst/>
                          <a:latin typeface="Consolas" panose="020B0609020204030204" pitchFamily="49" charset="0"/>
                        </a:rPr>
                        <a:t>0</a:t>
                      </a:r>
                      <a:r>
                        <a:rPr lang="en-US" sz="1800" b="0" i="0" u="none" strike="noStrike" dirty="0">
                          <a:solidFill>
                            <a:srgbClr val="FFFFFF"/>
                          </a:solidFill>
                          <a:effectLst/>
                          <a:latin typeface="Consolas" panose="020B0609020204030204" pitchFamily="49" charset="0"/>
                        </a:rPr>
                        <a:t>,</a:t>
                      </a:r>
                      <a:r>
                        <a:rPr lang="en-US" sz="1800" b="0" i="0" u="none" strike="noStrike" dirty="0">
                          <a:solidFill>
                            <a:srgbClr val="D36363"/>
                          </a:solidFill>
                          <a:effectLst/>
                          <a:latin typeface="Consolas" panose="020B0609020204030204" pitchFamily="49" charset="0"/>
                        </a:rPr>
                        <a:t>5</a:t>
                      </a:r>
                      <a:r>
                        <a:rPr lang="en-US" sz="1800" b="0" i="0" u="none" strike="noStrike" dirty="0">
                          <a:solidFill>
                            <a:srgbClr val="FFFFFF"/>
                          </a:solidFill>
                          <a:effectLst/>
                          <a:latin typeface="Consolas" panose="020B0609020204030204" pitchFamily="49" charset="0"/>
                        </a:rPr>
                        <a:t>,</a:t>
                      </a:r>
                      <a:r>
                        <a:rPr lang="en-US" sz="1800" b="0" i="0" u="none" strike="noStrike" dirty="0">
                          <a:solidFill>
                            <a:srgbClr val="D36363"/>
                          </a:solidFill>
                          <a:effectLst/>
                          <a:latin typeface="Consolas" panose="020B0609020204030204" pitchFamily="49" charset="0"/>
                        </a:rPr>
                        <a:t>5</a:t>
                      </a:r>
                      <a:r>
                        <a:rPr lang="en-US" sz="1800" b="0" i="0" u="none" strike="noStrike" dirty="0">
                          <a:solidFill>
                            <a:srgbClr val="FFFFFF"/>
                          </a:solidFill>
                          <a:effectLst/>
                          <a:latin typeface="Consolas" panose="020B0609020204030204" pitchFamily="49" charset="0"/>
                        </a:rPr>
                        <a:t>),(</a:t>
                      </a:r>
                      <a:r>
                        <a:rPr lang="en-US" sz="1800" b="0" i="0" u="none" strike="noStrike" dirty="0">
                          <a:solidFill>
                            <a:srgbClr val="D36363"/>
                          </a:solidFill>
                          <a:effectLst/>
                          <a:latin typeface="Consolas" panose="020B0609020204030204" pitchFamily="49" charset="0"/>
                        </a:rPr>
                        <a:t>5</a:t>
                      </a:r>
                      <a:r>
                        <a:rPr lang="en-US" sz="1800" b="0" i="0" u="none" strike="noStrike" dirty="0">
                          <a:solidFill>
                            <a:srgbClr val="FFFFFF"/>
                          </a:solidFill>
                          <a:effectLst/>
                          <a:latin typeface="Consolas" panose="020B0609020204030204" pitchFamily="49" charset="0"/>
                        </a:rPr>
                        <a:t>,</a:t>
                      </a:r>
                      <a:r>
                        <a:rPr lang="en-US" sz="1800" b="0" i="0" u="none" strike="noStrike" dirty="0">
                          <a:solidFill>
                            <a:srgbClr val="D36363"/>
                          </a:solidFill>
                          <a:effectLst/>
                          <a:latin typeface="Consolas" panose="020B0609020204030204" pitchFamily="49" charset="0"/>
                        </a:rPr>
                        <a:t>5</a:t>
                      </a:r>
                      <a:r>
                        <a:rPr lang="en-US" sz="1800" b="0" i="0" u="none" strike="noStrike" dirty="0">
                          <a:solidFill>
                            <a:srgbClr val="FFFFFF"/>
                          </a:solidFill>
                          <a:effectLst/>
                          <a:latin typeface="Consolas" panose="020B0609020204030204" pitchFamily="49" charset="0"/>
                        </a:rPr>
                        <a:t>,</a:t>
                      </a:r>
                      <a:r>
                        <a:rPr lang="en-US" sz="1800" b="0" i="0" u="none" strike="noStrike" dirty="0">
                          <a:solidFill>
                            <a:srgbClr val="D36363"/>
                          </a:solidFill>
                          <a:effectLst/>
                          <a:latin typeface="Consolas" panose="020B0609020204030204" pitchFamily="49" charset="0"/>
                        </a:rPr>
                        <a:t>5</a:t>
                      </a:r>
                      <a:r>
                        <a:rPr lang="en-US" sz="1800" b="0" i="0" u="none" strike="noStrike" dirty="0">
                          <a:solidFill>
                            <a:srgbClr val="FFFFFF"/>
                          </a:solidFill>
                          <a:effectLst/>
                          <a:latin typeface="Consolas" panose="020B0609020204030204" pitchFamily="49" charset="0"/>
                        </a:rPr>
                        <a:t>),(</a:t>
                      </a:r>
                      <a:r>
                        <a:rPr lang="en-US" sz="1800" b="0" i="0" u="none" strike="noStrike" dirty="0">
                          <a:solidFill>
                            <a:srgbClr val="D36363"/>
                          </a:solidFill>
                          <a:effectLst/>
                          <a:latin typeface="Consolas" panose="020B0609020204030204" pitchFamily="49" charset="0"/>
                        </a:rPr>
                        <a:t>5</a:t>
                      </a:r>
                      <a:r>
                        <a:rPr lang="en-US" sz="1800" b="0" i="0" u="none" strike="noStrike" dirty="0">
                          <a:solidFill>
                            <a:srgbClr val="FFFFFF"/>
                          </a:solidFill>
                          <a:effectLst/>
                          <a:latin typeface="Consolas" panose="020B0609020204030204" pitchFamily="49" charset="0"/>
                        </a:rPr>
                        <a:t>,</a:t>
                      </a:r>
                      <a:r>
                        <a:rPr lang="en-US" sz="1800" b="0" i="0" u="none" strike="noStrike" dirty="0">
                          <a:solidFill>
                            <a:srgbClr val="D36363"/>
                          </a:solidFill>
                          <a:effectLst/>
                          <a:latin typeface="Consolas" panose="020B0609020204030204" pitchFamily="49" charset="0"/>
                        </a:rPr>
                        <a:t>0</a:t>
                      </a:r>
                      <a:r>
                        <a:rPr lang="en-US" sz="1800" b="0" i="0" u="none" strike="noStrike" dirty="0">
                          <a:solidFill>
                            <a:srgbClr val="FFFFFF"/>
                          </a:solidFill>
                          <a:effectLst/>
                          <a:latin typeface="Consolas" panose="020B0609020204030204" pitchFamily="49" charset="0"/>
                        </a:rPr>
                        <a:t>,</a:t>
                      </a:r>
                      <a:r>
                        <a:rPr lang="en-US" sz="1800" b="0" i="0" u="none" strike="noStrike" dirty="0">
                          <a:solidFill>
                            <a:srgbClr val="D36363"/>
                          </a:solidFill>
                          <a:effectLst/>
                          <a:latin typeface="Consolas" panose="020B0609020204030204" pitchFamily="49" charset="0"/>
                        </a:rPr>
                        <a:t>5</a:t>
                      </a:r>
                      <a:r>
                        <a:rPr lang="en-US" sz="1800" b="0" i="0" u="none" strike="noStrike" dirty="0">
                          <a:solidFill>
                            <a:srgbClr val="FFFFFF"/>
                          </a:solidFill>
                          <a:effectLst/>
                          <a:latin typeface="Consolas" panose="020B0609020204030204" pitchFamily="49" charset="0"/>
                        </a:rPr>
                        <a:t>)]</a:t>
                      </a:r>
                      <a:br>
                        <a:rPr lang="en-US" sz="1800" b="0" i="0" u="none" strike="noStrike" dirty="0">
                          <a:solidFill>
                            <a:srgbClr val="FFFFFF"/>
                          </a:solidFill>
                          <a:effectLst/>
                          <a:latin typeface="Consolas" panose="020B0609020204030204" pitchFamily="49" charset="0"/>
                        </a:rPr>
                      </a:br>
                      <a:r>
                        <a:rPr lang="en-US" sz="1800" b="0" i="0" u="none" strike="noStrike" dirty="0">
                          <a:solidFill>
                            <a:srgbClr val="FFFFFF"/>
                          </a:solidFill>
                          <a:effectLst/>
                          <a:latin typeface="Consolas" panose="020B0609020204030204" pitchFamily="49" charset="0"/>
                        </a:rPr>
                        <a:t>faces = [(</a:t>
                      </a:r>
                      <a:r>
                        <a:rPr lang="en-US" sz="1800" b="0" i="0" u="none" strike="noStrike" dirty="0">
                          <a:solidFill>
                            <a:srgbClr val="D36363"/>
                          </a:solidFill>
                          <a:effectLst/>
                          <a:latin typeface="Consolas" panose="020B0609020204030204" pitchFamily="49" charset="0"/>
                        </a:rPr>
                        <a:t>0</a:t>
                      </a:r>
                      <a:r>
                        <a:rPr lang="en-US" sz="1800" b="0" i="0" u="none" strike="noStrike" dirty="0">
                          <a:solidFill>
                            <a:srgbClr val="FFFFFF"/>
                          </a:solidFill>
                          <a:effectLst/>
                          <a:latin typeface="Consolas" panose="020B0609020204030204" pitchFamily="49" charset="0"/>
                        </a:rPr>
                        <a:t>,</a:t>
                      </a:r>
                      <a:r>
                        <a:rPr lang="en-US" sz="1800" b="0" i="0" u="none" strike="noStrike" dirty="0">
                          <a:solidFill>
                            <a:srgbClr val="D36363"/>
                          </a:solidFill>
                          <a:effectLst/>
                          <a:latin typeface="Consolas" panose="020B0609020204030204" pitchFamily="49" charset="0"/>
                        </a:rPr>
                        <a:t>1</a:t>
                      </a:r>
                      <a:r>
                        <a:rPr lang="en-US" sz="1800" b="0" i="0" u="none" strike="noStrike" dirty="0">
                          <a:solidFill>
                            <a:srgbClr val="FFFFFF"/>
                          </a:solidFill>
                          <a:effectLst/>
                          <a:latin typeface="Consolas" panose="020B0609020204030204" pitchFamily="49" charset="0"/>
                        </a:rPr>
                        <a:t>,</a:t>
                      </a:r>
                      <a:r>
                        <a:rPr lang="en-US" sz="1800" b="0" i="0" u="none" strike="noStrike" dirty="0">
                          <a:solidFill>
                            <a:srgbClr val="D36363"/>
                          </a:solidFill>
                          <a:effectLst/>
                          <a:latin typeface="Consolas" panose="020B0609020204030204" pitchFamily="49" charset="0"/>
                        </a:rPr>
                        <a:t>2</a:t>
                      </a:r>
                      <a:r>
                        <a:rPr lang="en-US" sz="1800" b="0" i="0" u="none" strike="noStrike" dirty="0">
                          <a:solidFill>
                            <a:srgbClr val="FFFFFF"/>
                          </a:solidFill>
                          <a:effectLst/>
                          <a:latin typeface="Consolas" panose="020B0609020204030204" pitchFamily="49" charset="0"/>
                        </a:rPr>
                        <a:t>,</a:t>
                      </a:r>
                      <a:r>
                        <a:rPr lang="en-US" sz="1800" b="0" i="0" u="none" strike="noStrike" dirty="0">
                          <a:solidFill>
                            <a:srgbClr val="D36363"/>
                          </a:solidFill>
                          <a:effectLst/>
                          <a:latin typeface="Consolas" panose="020B0609020204030204" pitchFamily="49" charset="0"/>
                        </a:rPr>
                        <a:t>3</a:t>
                      </a:r>
                      <a:r>
                        <a:rPr lang="en-US" sz="1800" b="0" i="0" u="none" strike="noStrike" dirty="0">
                          <a:solidFill>
                            <a:srgbClr val="FFFFFF"/>
                          </a:solidFill>
                          <a:effectLst/>
                          <a:latin typeface="Consolas" panose="020B0609020204030204" pitchFamily="49" charset="0"/>
                        </a:rPr>
                        <a:t>), (</a:t>
                      </a:r>
                      <a:r>
                        <a:rPr lang="en-US" sz="1800" b="0" i="0" u="none" strike="noStrike" dirty="0">
                          <a:solidFill>
                            <a:srgbClr val="D36363"/>
                          </a:solidFill>
                          <a:effectLst/>
                          <a:latin typeface="Consolas" panose="020B0609020204030204" pitchFamily="49" charset="0"/>
                        </a:rPr>
                        <a:t>7</a:t>
                      </a:r>
                      <a:r>
                        <a:rPr lang="en-US" sz="1800" b="0" i="0" u="none" strike="noStrike" dirty="0">
                          <a:solidFill>
                            <a:srgbClr val="FFFFFF"/>
                          </a:solidFill>
                          <a:effectLst/>
                          <a:latin typeface="Consolas" panose="020B0609020204030204" pitchFamily="49" charset="0"/>
                        </a:rPr>
                        <a:t>,</a:t>
                      </a:r>
                      <a:r>
                        <a:rPr lang="en-US" sz="1800" b="0" i="0" u="none" strike="noStrike" dirty="0">
                          <a:solidFill>
                            <a:srgbClr val="D36363"/>
                          </a:solidFill>
                          <a:effectLst/>
                          <a:latin typeface="Consolas" panose="020B0609020204030204" pitchFamily="49" charset="0"/>
                        </a:rPr>
                        <a:t>6</a:t>
                      </a:r>
                      <a:r>
                        <a:rPr lang="en-US" sz="1800" b="0" i="0" u="none" strike="noStrike" dirty="0">
                          <a:solidFill>
                            <a:srgbClr val="FFFFFF"/>
                          </a:solidFill>
                          <a:effectLst/>
                          <a:latin typeface="Consolas" panose="020B0609020204030204" pitchFamily="49" charset="0"/>
                        </a:rPr>
                        <a:t>,</a:t>
                      </a:r>
                      <a:r>
                        <a:rPr lang="en-US" sz="1800" b="0" i="0" u="none" strike="noStrike" dirty="0">
                          <a:solidFill>
                            <a:srgbClr val="D36363"/>
                          </a:solidFill>
                          <a:effectLst/>
                          <a:latin typeface="Consolas" panose="020B0609020204030204" pitchFamily="49" charset="0"/>
                        </a:rPr>
                        <a:t>5</a:t>
                      </a:r>
                      <a:r>
                        <a:rPr lang="en-US" sz="1800" b="0" i="0" u="none" strike="noStrike" dirty="0">
                          <a:solidFill>
                            <a:srgbClr val="FFFFFF"/>
                          </a:solidFill>
                          <a:effectLst/>
                          <a:latin typeface="Consolas" panose="020B0609020204030204" pitchFamily="49" charset="0"/>
                        </a:rPr>
                        <a:t>,</a:t>
                      </a:r>
                      <a:r>
                        <a:rPr lang="en-US" sz="1800" b="0" i="0" u="none" strike="noStrike" dirty="0">
                          <a:solidFill>
                            <a:srgbClr val="D36363"/>
                          </a:solidFill>
                          <a:effectLst/>
                          <a:latin typeface="Consolas" panose="020B0609020204030204" pitchFamily="49" charset="0"/>
                        </a:rPr>
                        <a:t>4</a:t>
                      </a:r>
                      <a:r>
                        <a:rPr lang="en-US" sz="1800" b="0" i="0" u="none" strike="noStrike" dirty="0">
                          <a:solidFill>
                            <a:srgbClr val="FFFFFF"/>
                          </a:solidFill>
                          <a:effectLst/>
                          <a:latin typeface="Consolas" panose="020B0609020204030204" pitchFamily="49" charset="0"/>
                        </a:rPr>
                        <a:t>),(</a:t>
                      </a:r>
                      <a:r>
                        <a:rPr lang="en-US" sz="1800" b="0" i="0" u="none" strike="noStrike" dirty="0">
                          <a:solidFill>
                            <a:srgbClr val="D36363"/>
                          </a:solidFill>
                          <a:effectLst/>
                          <a:latin typeface="Consolas" panose="020B0609020204030204" pitchFamily="49" charset="0"/>
                        </a:rPr>
                        <a:t>0</a:t>
                      </a:r>
                      <a:r>
                        <a:rPr lang="en-US" sz="1800" b="0" i="0" u="none" strike="noStrike" dirty="0">
                          <a:solidFill>
                            <a:srgbClr val="FFFFFF"/>
                          </a:solidFill>
                          <a:effectLst/>
                          <a:latin typeface="Consolas" panose="020B0609020204030204" pitchFamily="49" charset="0"/>
                        </a:rPr>
                        <a:t>,</a:t>
                      </a:r>
                      <a:r>
                        <a:rPr lang="en-US" sz="1800" b="0" i="0" u="none" strike="noStrike" dirty="0">
                          <a:solidFill>
                            <a:srgbClr val="D36363"/>
                          </a:solidFill>
                          <a:effectLst/>
                          <a:latin typeface="Consolas" panose="020B0609020204030204" pitchFamily="49" charset="0"/>
                        </a:rPr>
                        <a:t>4</a:t>
                      </a:r>
                      <a:r>
                        <a:rPr lang="en-US" sz="1800" b="0" i="0" u="none" strike="noStrike" dirty="0">
                          <a:solidFill>
                            <a:srgbClr val="FFFFFF"/>
                          </a:solidFill>
                          <a:effectLst/>
                          <a:latin typeface="Consolas" panose="020B0609020204030204" pitchFamily="49" charset="0"/>
                        </a:rPr>
                        <a:t>,</a:t>
                      </a:r>
                      <a:r>
                        <a:rPr lang="en-US" sz="1800" b="0" i="0" u="none" strike="noStrike" dirty="0">
                          <a:solidFill>
                            <a:srgbClr val="D36363"/>
                          </a:solidFill>
                          <a:effectLst/>
                          <a:latin typeface="Consolas" panose="020B0609020204030204" pitchFamily="49" charset="0"/>
                        </a:rPr>
                        <a:t>5</a:t>
                      </a:r>
                      <a:r>
                        <a:rPr lang="en-US" sz="1800" b="0" i="0" u="none" strike="noStrike" dirty="0">
                          <a:solidFill>
                            <a:srgbClr val="FFFFFF"/>
                          </a:solidFill>
                          <a:effectLst/>
                          <a:latin typeface="Consolas" panose="020B0609020204030204" pitchFamily="49" charset="0"/>
                        </a:rPr>
                        <a:t>,</a:t>
                      </a:r>
                      <a:r>
                        <a:rPr lang="en-US" sz="1800" b="0" i="0" u="none" strike="noStrike" dirty="0">
                          <a:solidFill>
                            <a:srgbClr val="D36363"/>
                          </a:solidFill>
                          <a:effectLst/>
                          <a:latin typeface="Consolas" panose="020B0609020204030204" pitchFamily="49" charset="0"/>
                        </a:rPr>
                        <a:t>1</a:t>
                      </a:r>
                      <a:r>
                        <a:rPr lang="en-US" sz="1800" b="0" i="0" u="none" strike="noStrike" dirty="0">
                          <a:solidFill>
                            <a:srgbClr val="FFFFFF"/>
                          </a:solidFill>
                          <a:effectLst/>
                          <a:latin typeface="Consolas" panose="020B0609020204030204" pitchFamily="49" charset="0"/>
                        </a:rPr>
                        <a:t>),(</a:t>
                      </a:r>
                      <a:r>
                        <a:rPr lang="en-US" sz="1800" b="0" i="0" u="none" strike="noStrike" dirty="0">
                          <a:solidFill>
                            <a:srgbClr val="D36363"/>
                          </a:solidFill>
                          <a:effectLst/>
                          <a:latin typeface="Consolas" panose="020B0609020204030204" pitchFamily="49" charset="0"/>
                        </a:rPr>
                        <a:t>1</a:t>
                      </a:r>
                      <a:r>
                        <a:rPr lang="en-US" sz="1800" b="0" i="0" u="none" strike="noStrike" dirty="0">
                          <a:solidFill>
                            <a:srgbClr val="FFFFFF"/>
                          </a:solidFill>
                          <a:effectLst/>
                          <a:latin typeface="Consolas" panose="020B0609020204030204" pitchFamily="49" charset="0"/>
                        </a:rPr>
                        <a:t>,</a:t>
                      </a:r>
                      <a:r>
                        <a:rPr lang="en-US" sz="1800" b="0" i="0" u="none" strike="noStrike" dirty="0">
                          <a:solidFill>
                            <a:srgbClr val="D36363"/>
                          </a:solidFill>
                          <a:effectLst/>
                          <a:latin typeface="Consolas" panose="020B0609020204030204" pitchFamily="49" charset="0"/>
                        </a:rPr>
                        <a:t>5</a:t>
                      </a:r>
                      <a:r>
                        <a:rPr lang="en-US" sz="1800" b="0" i="0" u="none" strike="noStrike" dirty="0">
                          <a:solidFill>
                            <a:srgbClr val="FFFFFF"/>
                          </a:solidFill>
                          <a:effectLst/>
                          <a:latin typeface="Consolas" panose="020B0609020204030204" pitchFamily="49" charset="0"/>
                        </a:rPr>
                        <a:t>,</a:t>
                      </a:r>
                      <a:r>
                        <a:rPr lang="en-US" sz="1800" b="0" i="0" u="none" strike="noStrike" dirty="0">
                          <a:solidFill>
                            <a:srgbClr val="D36363"/>
                          </a:solidFill>
                          <a:effectLst/>
                          <a:latin typeface="Consolas" panose="020B0609020204030204" pitchFamily="49" charset="0"/>
                        </a:rPr>
                        <a:t>6</a:t>
                      </a:r>
                      <a:r>
                        <a:rPr lang="en-US" sz="1800" b="0" i="0" u="none" strike="noStrike" dirty="0">
                          <a:solidFill>
                            <a:srgbClr val="FFFFFF"/>
                          </a:solidFill>
                          <a:effectLst/>
                          <a:latin typeface="Consolas" panose="020B0609020204030204" pitchFamily="49" charset="0"/>
                        </a:rPr>
                        <a:t>,</a:t>
                      </a:r>
                      <a:r>
                        <a:rPr lang="en-US" sz="1800" b="0" i="0" u="none" strike="noStrike" dirty="0">
                          <a:solidFill>
                            <a:srgbClr val="D36363"/>
                          </a:solidFill>
                          <a:effectLst/>
                          <a:latin typeface="Consolas" panose="020B0609020204030204" pitchFamily="49" charset="0"/>
                        </a:rPr>
                        <a:t>2</a:t>
                      </a:r>
                      <a:r>
                        <a:rPr lang="en-US" sz="1800" b="0" i="0" u="none" strike="noStrike" dirty="0">
                          <a:solidFill>
                            <a:srgbClr val="FFFFFF"/>
                          </a:solidFill>
                          <a:effectLst/>
                          <a:latin typeface="Consolas" panose="020B0609020204030204" pitchFamily="49" charset="0"/>
                        </a:rPr>
                        <a:t>),(</a:t>
                      </a:r>
                      <a:r>
                        <a:rPr lang="en-US" sz="1800" b="0" i="0" u="none" strike="noStrike" dirty="0">
                          <a:solidFill>
                            <a:srgbClr val="D36363"/>
                          </a:solidFill>
                          <a:effectLst/>
                          <a:latin typeface="Consolas" panose="020B0609020204030204" pitchFamily="49" charset="0"/>
                        </a:rPr>
                        <a:t>2</a:t>
                      </a:r>
                      <a:r>
                        <a:rPr lang="en-US" sz="1800" b="0" i="0" u="none" strike="noStrike" dirty="0">
                          <a:solidFill>
                            <a:srgbClr val="FFFFFF"/>
                          </a:solidFill>
                          <a:effectLst/>
                          <a:latin typeface="Consolas" panose="020B0609020204030204" pitchFamily="49" charset="0"/>
                        </a:rPr>
                        <a:t>,</a:t>
                      </a:r>
                      <a:r>
                        <a:rPr lang="en-US" sz="1800" b="0" i="0" u="none" strike="noStrike" dirty="0">
                          <a:solidFill>
                            <a:srgbClr val="D36363"/>
                          </a:solidFill>
                          <a:effectLst/>
                          <a:latin typeface="Consolas" panose="020B0609020204030204" pitchFamily="49" charset="0"/>
                        </a:rPr>
                        <a:t>6</a:t>
                      </a:r>
                      <a:r>
                        <a:rPr lang="en-US" sz="1800" b="0" i="0" u="none" strike="noStrike" dirty="0">
                          <a:solidFill>
                            <a:srgbClr val="FFFFFF"/>
                          </a:solidFill>
                          <a:effectLst/>
                          <a:latin typeface="Consolas" panose="020B0609020204030204" pitchFamily="49" charset="0"/>
                        </a:rPr>
                        <a:t>,</a:t>
                      </a:r>
                      <a:r>
                        <a:rPr lang="en-US" sz="1800" b="0" i="0" u="none" strike="noStrike" dirty="0">
                          <a:solidFill>
                            <a:srgbClr val="D36363"/>
                          </a:solidFill>
                          <a:effectLst/>
                          <a:latin typeface="Consolas" panose="020B0609020204030204" pitchFamily="49" charset="0"/>
                        </a:rPr>
                        <a:t>7</a:t>
                      </a:r>
                      <a:r>
                        <a:rPr lang="en-US" sz="1800" b="0" i="0" u="none" strike="noStrike" dirty="0">
                          <a:solidFill>
                            <a:srgbClr val="FFFFFF"/>
                          </a:solidFill>
                          <a:effectLst/>
                          <a:latin typeface="Consolas" panose="020B0609020204030204" pitchFamily="49" charset="0"/>
                        </a:rPr>
                        <a:t>,</a:t>
                      </a:r>
                      <a:r>
                        <a:rPr lang="en-US" sz="1800" b="0" i="0" u="none" strike="noStrike" dirty="0">
                          <a:solidFill>
                            <a:srgbClr val="D36363"/>
                          </a:solidFill>
                          <a:effectLst/>
                          <a:latin typeface="Consolas" panose="020B0609020204030204" pitchFamily="49" charset="0"/>
                        </a:rPr>
                        <a:t>3</a:t>
                      </a:r>
                      <a:r>
                        <a:rPr lang="en-US" sz="1800" b="0" i="0" u="none" strike="noStrike" dirty="0">
                          <a:solidFill>
                            <a:srgbClr val="FFFFFF"/>
                          </a:solidFill>
                          <a:effectLst/>
                          <a:latin typeface="Consolas" panose="020B0609020204030204" pitchFamily="49" charset="0"/>
                        </a:rPr>
                        <a:t>), (</a:t>
                      </a:r>
                      <a:r>
                        <a:rPr lang="en-US" sz="1800" b="0" i="0" u="none" strike="noStrike" dirty="0">
                          <a:solidFill>
                            <a:srgbClr val="D36363"/>
                          </a:solidFill>
                          <a:effectLst/>
                          <a:latin typeface="Consolas" panose="020B0609020204030204" pitchFamily="49" charset="0"/>
                        </a:rPr>
                        <a:t>3</a:t>
                      </a:r>
                      <a:r>
                        <a:rPr lang="en-US" sz="1800" b="0" i="0" u="none" strike="noStrike" dirty="0">
                          <a:solidFill>
                            <a:srgbClr val="FFFFFF"/>
                          </a:solidFill>
                          <a:effectLst/>
                          <a:latin typeface="Consolas" panose="020B0609020204030204" pitchFamily="49" charset="0"/>
                        </a:rPr>
                        <a:t>,</a:t>
                      </a:r>
                      <a:r>
                        <a:rPr lang="en-US" sz="1800" b="0" i="0" u="none" strike="noStrike" dirty="0">
                          <a:solidFill>
                            <a:srgbClr val="D36363"/>
                          </a:solidFill>
                          <a:effectLst/>
                          <a:latin typeface="Consolas" panose="020B0609020204030204" pitchFamily="49" charset="0"/>
                        </a:rPr>
                        <a:t>7</a:t>
                      </a:r>
                      <a:r>
                        <a:rPr lang="en-US" sz="1800" b="0" i="0" u="none" strike="noStrike" dirty="0">
                          <a:solidFill>
                            <a:srgbClr val="FFFFFF"/>
                          </a:solidFill>
                          <a:effectLst/>
                          <a:latin typeface="Consolas" panose="020B0609020204030204" pitchFamily="49" charset="0"/>
                        </a:rPr>
                        <a:t>,</a:t>
                      </a:r>
                      <a:r>
                        <a:rPr lang="en-US" sz="1800" b="0" i="0" u="none" strike="noStrike" dirty="0">
                          <a:solidFill>
                            <a:srgbClr val="D36363"/>
                          </a:solidFill>
                          <a:effectLst/>
                          <a:latin typeface="Consolas" panose="020B0609020204030204" pitchFamily="49" charset="0"/>
                        </a:rPr>
                        <a:t>4</a:t>
                      </a:r>
                      <a:r>
                        <a:rPr lang="en-US" sz="1800" b="0" i="0" u="none" strike="noStrike" dirty="0">
                          <a:solidFill>
                            <a:srgbClr val="FFFFFF"/>
                          </a:solidFill>
                          <a:effectLst/>
                          <a:latin typeface="Consolas" panose="020B0609020204030204" pitchFamily="49" charset="0"/>
                        </a:rPr>
                        <a:t>,</a:t>
                      </a:r>
                      <a:r>
                        <a:rPr lang="en-US" sz="1800" b="0" i="0" u="none" strike="noStrike" dirty="0">
                          <a:solidFill>
                            <a:srgbClr val="D36363"/>
                          </a:solidFill>
                          <a:effectLst/>
                          <a:latin typeface="Consolas" panose="020B0609020204030204" pitchFamily="49" charset="0"/>
                        </a:rPr>
                        <a:t>0</a:t>
                      </a:r>
                      <a:r>
                        <a:rPr lang="en-US" sz="1800" b="0" i="0" u="none" strike="noStrike" dirty="0">
                          <a:solidFill>
                            <a:srgbClr val="FFFFFF"/>
                          </a:solidFill>
                          <a:effectLst/>
                          <a:latin typeface="Consolas" panose="020B0609020204030204" pitchFamily="49" charset="0"/>
                        </a:rPr>
                        <a:t>)]</a:t>
                      </a:r>
                    </a:p>
                    <a:p>
                      <a:pPr rtl="0" fontAlgn="t">
                        <a:spcBef>
                          <a:spcPts val="0"/>
                        </a:spcBef>
                        <a:spcAft>
                          <a:spcPts val="0"/>
                        </a:spcAft>
                      </a:pPr>
                      <a:br>
                        <a:rPr lang="en-US" sz="1800" b="0" i="0" u="none" strike="noStrike" dirty="0">
                          <a:solidFill>
                            <a:srgbClr val="FFFFFF"/>
                          </a:solidFill>
                          <a:effectLst/>
                          <a:latin typeface="Consolas" panose="020B0609020204030204" pitchFamily="49" charset="0"/>
                        </a:rPr>
                      </a:br>
                      <a:r>
                        <a:rPr lang="en-US" sz="1800" b="0" i="0" u="none" strike="noStrike" dirty="0">
                          <a:solidFill>
                            <a:srgbClr val="FFFFFF"/>
                          </a:solidFill>
                          <a:effectLst/>
                          <a:latin typeface="Consolas" panose="020B0609020204030204" pitchFamily="49" charset="0"/>
                        </a:rPr>
                        <a:t>mymesh = </a:t>
                      </a:r>
                      <a:r>
                        <a:rPr lang="en-US" sz="1800" b="0" i="0" u="none" strike="noStrike" dirty="0" err="1">
                          <a:solidFill>
                            <a:srgbClr val="FFFFFF"/>
                          </a:solidFill>
                          <a:effectLst/>
                          <a:latin typeface="Consolas" panose="020B0609020204030204" pitchFamily="49" charset="0"/>
                        </a:rPr>
                        <a:t>bpy.data.meshes.new</a:t>
                      </a:r>
                      <a:r>
                        <a:rPr lang="en-US" sz="1800" b="0" i="0" u="none" strike="noStrike" dirty="0">
                          <a:solidFill>
                            <a:srgbClr val="FFFFFF"/>
                          </a:solidFill>
                          <a:effectLst/>
                          <a:latin typeface="Consolas" panose="020B0609020204030204" pitchFamily="49" charset="0"/>
                        </a:rPr>
                        <a:t>(</a:t>
                      </a:r>
                      <a:r>
                        <a:rPr lang="en-US" sz="1800" b="0" i="0" u="none" strike="noStrike" dirty="0">
                          <a:solidFill>
                            <a:srgbClr val="A2FCA2"/>
                          </a:solidFill>
                          <a:effectLst/>
                          <a:latin typeface="Consolas" panose="020B0609020204030204" pitchFamily="49" charset="0"/>
                        </a:rPr>
                        <a:t>"Cube"</a:t>
                      </a:r>
                      <a:r>
                        <a:rPr lang="en-US" sz="1800" b="0" i="0" u="none" strike="noStrike" dirty="0">
                          <a:solidFill>
                            <a:srgbClr val="FFFFFF"/>
                          </a:solidFill>
                          <a:effectLst/>
                          <a:latin typeface="Consolas" panose="020B0609020204030204" pitchFamily="49" charset="0"/>
                        </a:rPr>
                        <a:t>)</a:t>
                      </a:r>
                      <a:br>
                        <a:rPr lang="en-US" sz="1800" b="0" i="0" u="none" strike="noStrike" dirty="0">
                          <a:solidFill>
                            <a:srgbClr val="FFFFFF"/>
                          </a:solidFill>
                          <a:effectLst/>
                          <a:latin typeface="Consolas" panose="020B0609020204030204" pitchFamily="49" charset="0"/>
                        </a:rPr>
                      </a:br>
                      <a:r>
                        <a:rPr lang="en-US" sz="1800" b="0" i="0" u="none" strike="noStrike" dirty="0">
                          <a:solidFill>
                            <a:srgbClr val="FFFFFF"/>
                          </a:solidFill>
                          <a:effectLst/>
                          <a:latin typeface="Consolas" panose="020B0609020204030204" pitchFamily="49" charset="0"/>
                        </a:rPr>
                        <a:t>myobject = </a:t>
                      </a:r>
                      <a:r>
                        <a:rPr lang="en-US" sz="1800" b="0" i="0" u="none" strike="noStrike" dirty="0" err="1">
                          <a:solidFill>
                            <a:srgbClr val="FFFFFF"/>
                          </a:solidFill>
                          <a:effectLst/>
                          <a:latin typeface="Consolas" panose="020B0609020204030204" pitchFamily="49" charset="0"/>
                        </a:rPr>
                        <a:t>bpy.data.objects.new</a:t>
                      </a:r>
                      <a:r>
                        <a:rPr lang="en-US" sz="1800" b="0" i="0" u="none" strike="noStrike" dirty="0">
                          <a:solidFill>
                            <a:srgbClr val="FFFFFF"/>
                          </a:solidFill>
                          <a:effectLst/>
                          <a:latin typeface="Consolas" panose="020B0609020204030204" pitchFamily="49" charset="0"/>
                        </a:rPr>
                        <a:t>(</a:t>
                      </a:r>
                      <a:r>
                        <a:rPr lang="en-US" sz="1800" b="0" i="0" u="none" strike="noStrike" dirty="0">
                          <a:solidFill>
                            <a:srgbClr val="A2FCA2"/>
                          </a:solidFill>
                          <a:effectLst/>
                          <a:latin typeface="Consolas" panose="020B0609020204030204" pitchFamily="49" charset="0"/>
                        </a:rPr>
                        <a:t>"Cube"</a:t>
                      </a:r>
                      <a:r>
                        <a:rPr lang="en-US" sz="1800" b="0" i="0" u="none" strike="noStrike" dirty="0">
                          <a:solidFill>
                            <a:srgbClr val="FFFFFF"/>
                          </a:solidFill>
                          <a:effectLst/>
                          <a:latin typeface="Consolas" panose="020B0609020204030204" pitchFamily="49" charset="0"/>
                        </a:rPr>
                        <a:t>, mymesh)</a:t>
                      </a:r>
                    </a:p>
                    <a:p>
                      <a:pPr rtl="0" fontAlgn="t">
                        <a:spcBef>
                          <a:spcPts val="0"/>
                        </a:spcBef>
                        <a:spcAft>
                          <a:spcPts val="0"/>
                        </a:spcAft>
                      </a:pPr>
                      <a:br>
                        <a:rPr lang="en-US" sz="1800" b="0" i="0" u="none" strike="noStrike" dirty="0">
                          <a:solidFill>
                            <a:srgbClr val="FFFFFF"/>
                          </a:solidFill>
                          <a:effectLst/>
                          <a:latin typeface="Consolas" panose="020B0609020204030204" pitchFamily="49" charset="0"/>
                        </a:rPr>
                      </a:br>
                      <a:r>
                        <a:rPr lang="en-US" sz="1800" b="0" i="0" u="none" strike="noStrike" dirty="0" err="1">
                          <a:solidFill>
                            <a:srgbClr val="FFFFFF"/>
                          </a:solidFill>
                          <a:effectLst/>
                          <a:latin typeface="Consolas" panose="020B0609020204030204" pitchFamily="49" charset="0"/>
                        </a:rPr>
                        <a:t>myobject.location</a:t>
                      </a:r>
                      <a:r>
                        <a:rPr lang="en-US" sz="1800" b="0" i="0" u="none" strike="noStrike" dirty="0">
                          <a:solidFill>
                            <a:srgbClr val="FFFFFF"/>
                          </a:solidFill>
                          <a:effectLst/>
                          <a:latin typeface="Consolas" panose="020B0609020204030204" pitchFamily="49" charset="0"/>
                        </a:rPr>
                        <a:t> = </a:t>
                      </a:r>
                      <a:r>
                        <a:rPr lang="en-US" sz="1800" b="0" i="0" u="none" strike="noStrike" dirty="0" err="1">
                          <a:solidFill>
                            <a:srgbClr val="FFFFFF"/>
                          </a:solidFill>
                          <a:effectLst/>
                          <a:latin typeface="Consolas" panose="020B0609020204030204" pitchFamily="49" charset="0"/>
                        </a:rPr>
                        <a:t>bpy.context.scene.cursor.location</a:t>
                      </a:r>
                      <a:br>
                        <a:rPr lang="en-US" sz="1800" b="0" i="0" u="none" strike="noStrike" dirty="0">
                          <a:solidFill>
                            <a:srgbClr val="FFFFFF"/>
                          </a:solidFill>
                          <a:effectLst/>
                          <a:latin typeface="Consolas" panose="020B0609020204030204" pitchFamily="49" charset="0"/>
                        </a:rPr>
                      </a:br>
                      <a:r>
                        <a:rPr lang="en-US" sz="1800" b="0" i="0" u="none" strike="noStrike" dirty="0" err="1">
                          <a:solidFill>
                            <a:srgbClr val="FFFFFF"/>
                          </a:solidFill>
                          <a:effectLst/>
                          <a:latin typeface="Consolas" panose="020B0609020204030204" pitchFamily="49" charset="0"/>
                        </a:rPr>
                        <a:t>bpy.context.collection.objects.link</a:t>
                      </a:r>
                      <a:r>
                        <a:rPr lang="en-US" sz="1800" b="0" i="0" u="none" strike="noStrike" dirty="0">
                          <a:solidFill>
                            <a:srgbClr val="FFFFFF"/>
                          </a:solidFill>
                          <a:effectLst/>
                          <a:latin typeface="Consolas" panose="020B0609020204030204" pitchFamily="49" charset="0"/>
                        </a:rPr>
                        <a:t>(myobject)</a:t>
                      </a:r>
                    </a:p>
                    <a:p>
                      <a:pPr rtl="0" fontAlgn="t">
                        <a:spcBef>
                          <a:spcPts val="0"/>
                        </a:spcBef>
                        <a:spcAft>
                          <a:spcPts val="0"/>
                        </a:spcAft>
                      </a:pPr>
                      <a:br>
                        <a:rPr lang="en-US" sz="1800" b="0" i="0" u="none" strike="noStrike" dirty="0">
                          <a:solidFill>
                            <a:srgbClr val="FFFFFF"/>
                          </a:solidFill>
                          <a:effectLst/>
                          <a:latin typeface="Consolas" panose="020B0609020204030204" pitchFamily="49" charset="0"/>
                        </a:rPr>
                      </a:br>
                      <a:r>
                        <a:rPr lang="en-US" sz="1800" b="0" i="0" u="none" strike="noStrike" dirty="0" err="1">
                          <a:solidFill>
                            <a:srgbClr val="FFFFFF"/>
                          </a:solidFill>
                          <a:effectLst/>
                          <a:latin typeface="Consolas" panose="020B0609020204030204" pitchFamily="49" charset="0"/>
                        </a:rPr>
                        <a:t>mymesh.from_pydata</a:t>
                      </a:r>
                      <a:r>
                        <a:rPr lang="en-US" sz="1800" b="0" i="0" u="none" strike="noStrike" dirty="0">
                          <a:solidFill>
                            <a:srgbClr val="FFFFFF"/>
                          </a:solidFill>
                          <a:effectLst/>
                          <a:latin typeface="Consolas" panose="020B0609020204030204" pitchFamily="49" charset="0"/>
                        </a:rPr>
                        <a:t> (verts, [], faces)</a:t>
                      </a:r>
                      <a:br>
                        <a:rPr lang="en-US" sz="1800" b="0" i="0" u="none" strike="noStrike" dirty="0">
                          <a:solidFill>
                            <a:srgbClr val="FFFFFF"/>
                          </a:solidFill>
                          <a:effectLst/>
                          <a:latin typeface="Consolas" panose="020B0609020204030204" pitchFamily="49" charset="0"/>
                        </a:rPr>
                      </a:br>
                      <a:r>
                        <a:rPr lang="en-US" sz="1800" b="0" i="0" u="none" strike="noStrike" dirty="0" err="1">
                          <a:solidFill>
                            <a:srgbClr val="FFFFFF"/>
                          </a:solidFill>
                          <a:effectLst/>
                          <a:latin typeface="Consolas" panose="020B0609020204030204" pitchFamily="49" charset="0"/>
                        </a:rPr>
                        <a:t>mymesh.update</a:t>
                      </a:r>
                      <a:r>
                        <a:rPr lang="en-US" sz="1800" b="0" i="0" u="none" strike="noStrike" dirty="0">
                          <a:solidFill>
                            <a:srgbClr val="FFFFFF"/>
                          </a:solidFill>
                          <a:effectLst/>
                          <a:latin typeface="Consolas" panose="020B0609020204030204" pitchFamily="49" charset="0"/>
                        </a:rPr>
                        <a:t> (</a:t>
                      </a:r>
                      <a:r>
                        <a:rPr lang="en-US" sz="1800" b="0" i="0" u="none" strike="noStrike" dirty="0" err="1">
                          <a:solidFill>
                            <a:srgbClr val="FFFFFF"/>
                          </a:solidFill>
                          <a:effectLst/>
                          <a:latin typeface="Consolas" panose="020B0609020204030204" pitchFamily="49" charset="0"/>
                        </a:rPr>
                        <a:t>calc_edges</a:t>
                      </a:r>
                      <a:r>
                        <a:rPr lang="en-US" sz="1800" b="0" i="0" u="none" strike="noStrike" dirty="0">
                          <a:solidFill>
                            <a:srgbClr val="FFFFFF"/>
                          </a:solidFill>
                          <a:effectLst/>
                          <a:latin typeface="Consolas" panose="020B0609020204030204" pitchFamily="49" charset="0"/>
                        </a:rPr>
                        <a:t>=</a:t>
                      </a:r>
                      <a:r>
                        <a:rPr lang="en-US" sz="1800" b="0" i="0" u="none" strike="noStrike" dirty="0">
                          <a:solidFill>
                            <a:srgbClr val="FCC28C"/>
                          </a:solidFill>
                          <a:effectLst/>
                          <a:latin typeface="Consolas" panose="020B0609020204030204" pitchFamily="49" charset="0"/>
                        </a:rPr>
                        <a:t>True</a:t>
                      </a:r>
                      <a:r>
                        <a:rPr lang="en-US" sz="1800" b="0" i="0" u="none" strike="noStrike" dirty="0">
                          <a:solidFill>
                            <a:srgbClr val="FFFFFF"/>
                          </a:solidFill>
                          <a:effectLst/>
                          <a:latin typeface="Consolas" panose="020B0609020204030204" pitchFamily="49" charset="0"/>
                        </a:rPr>
                        <a:t>)</a:t>
                      </a:r>
                      <a:br>
                        <a:rPr lang="en-US" sz="1100" b="0" i="0" u="none" strike="noStrike" dirty="0">
                          <a:solidFill>
                            <a:srgbClr val="FFFFFF"/>
                          </a:solidFill>
                          <a:effectLst/>
                          <a:latin typeface="Consolas" panose="020B0609020204030204" pitchFamily="49" charset="0"/>
                        </a:rPr>
                      </a:br>
                      <a:br>
                        <a:rPr lang="en-US" sz="1100" b="0" i="0" u="none" strike="noStrike" dirty="0">
                          <a:solidFill>
                            <a:srgbClr val="FFFFFF"/>
                          </a:solidFill>
                          <a:effectLst/>
                          <a:latin typeface="Consolas" panose="020B0609020204030204" pitchFamily="49" charset="0"/>
                        </a:rPr>
                      </a:br>
                      <a:endParaRPr lang="en-US" dirty="0">
                        <a:effectLst/>
                      </a:endParaRPr>
                    </a:p>
                  </a:txBody>
                  <a:tcPr marL="63500" marR="63500" marT="63500" marB="63500">
                    <a:lnL>
                      <a:noFill/>
                    </a:lnL>
                    <a:lnR>
                      <a:noFill/>
                    </a:lnR>
                    <a:lnT>
                      <a:noFill/>
                    </a:lnT>
                    <a:lnB>
                      <a:noFill/>
                    </a:lnB>
                    <a:solidFill>
                      <a:srgbClr val="333333"/>
                    </a:solidFill>
                  </a:tcPr>
                </a:tc>
                <a:extLst>
                  <a:ext uri="{0D108BD9-81ED-4DB2-BD59-A6C34878D82A}">
                    <a16:rowId xmlns:a16="http://schemas.microsoft.com/office/drawing/2014/main" val="3292787945"/>
                  </a:ext>
                </a:extLst>
              </a:tr>
            </a:tbl>
          </a:graphicData>
        </a:graphic>
      </p:graphicFrame>
      <p:pic>
        <p:nvPicPr>
          <p:cNvPr id="8" name="Picture 7">
            <a:extLst>
              <a:ext uri="{FF2B5EF4-FFF2-40B4-BE49-F238E27FC236}">
                <a16:creationId xmlns:a16="http://schemas.microsoft.com/office/drawing/2014/main" id="{1CB1005D-B391-49CC-BBB2-F89B43CE6A0C}"/>
              </a:ext>
            </a:extLst>
          </p:cNvPr>
          <p:cNvPicPr>
            <a:picLocks noChangeAspect="1"/>
          </p:cNvPicPr>
          <p:nvPr/>
        </p:nvPicPr>
        <p:blipFill rotWithShape="1">
          <a:blip r:embed="rId3"/>
          <a:srcRect t="15485" b="13193"/>
          <a:stretch/>
        </p:blipFill>
        <p:spPr>
          <a:xfrm>
            <a:off x="7389594" y="1885951"/>
            <a:ext cx="4357906" cy="3295650"/>
          </a:xfrm>
          <a:prstGeom prst="rect">
            <a:avLst/>
          </a:prstGeom>
        </p:spPr>
      </p:pic>
    </p:spTree>
    <p:extLst>
      <p:ext uri="{BB962C8B-B14F-4D97-AF65-F5344CB8AC3E}">
        <p14:creationId xmlns:p14="http://schemas.microsoft.com/office/powerpoint/2010/main" val="23805894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EF1E7CC-AFB7-4171-9E17-9988C17C268E}"/>
              </a:ext>
            </a:extLst>
          </p:cNvPr>
          <p:cNvSpPr/>
          <p:nvPr/>
        </p:nvSpPr>
        <p:spPr>
          <a:xfrm>
            <a:off x="276225" y="269875"/>
            <a:ext cx="11639550" cy="6318250"/>
          </a:xfrm>
          <a:prstGeom prst="rect">
            <a:avLst/>
          </a:prstGeom>
          <a:solidFill>
            <a:schemeClr val="accent6">
              <a:lumMod val="40000"/>
              <a:lumOff val="60000"/>
            </a:schemeClr>
          </a:solidFill>
          <a:ln>
            <a:noFill/>
          </a:ln>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9138AE8B-C093-4007-BDF8-BA87A31C54BE}"/>
              </a:ext>
            </a:extLst>
          </p:cNvPr>
          <p:cNvSpPr/>
          <p:nvPr/>
        </p:nvSpPr>
        <p:spPr>
          <a:xfrm>
            <a:off x="276225" y="2551837"/>
            <a:ext cx="11520990" cy="1569660"/>
          </a:xfrm>
          <a:prstGeom prst="rect">
            <a:avLst/>
          </a:prstGeom>
          <a:noFill/>
        </p:spPr>
        <p:txBody>
          <a:bodyPr wrap="square" lIns="91440" tIns="45720" rIns="91440" bIns="45720">
            <a:spAutoFit/>
          </a:bodyPr>
          <a:lstStyle/>
          <a:p>
            <a:pPr algn="ctr"/>
            <a:r>
              <a:rPr lang="en-US" sz="4800" cap="none" spc="0" dirty="0">
                <a:ln w="0"/>
                <a:solidFill>
                  <a:schemeClr val="tx1"/>
                </a:solidFill>
                <a:latin typeface="Arial Black" panose="020B0A04020102020204" pitchFamily="34" charset="0"/>
              </a:rPr>
              <a:t>Before We Start Lets Learn The Basics</a:t>
            </a:r>
            <a:endParaRPr lang="en-US" sz="4800" cap="none" spc="0" dirty="0">
              <a:ln w="0"/>
              <a:solidFill>
                <a:schemeClr val="tx1"/>
              </a:solidFill>
            </a:endParaRPr>
          </a:p>
        </p:txBody>
      </p:sp>
    </p:spTree>
    <p:extLst>
      <p:ext uri="{BB962C8B-B14F-4D97-AF65-F5344CB8AC3E}">
        <p14:creationId xmlns:p14="http://schemas.microsoft.com/office/powerpoint/2010/main" val="24098922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308F59B-2712-4905-9C9E-A82930C18EA2}"/>
              </a:ext>
            </a:extLst>
          </p:cNvPr>
          <p:cNvPicPr>
            <a:picLocks noChangeAspect="1"/>
          </p:cNvPicPr>
          <p:nvPr/>
        </p:nvPicPr>
        <p:blipFill>
          <a:blip r:embed="rId3"/>
          <a:stretch>
            <a:fillRect/>
          </a:stretch>
        </p:blipFill>
        <p:spPr>
          <a:xfrm>
            <a:off x="4735456" y="2124506"/>
            <a:ext cx="3424041" cy="3087475"/>
          </a:xfrm>
          <a:prstGeom prst="rect">
            <a:avLst/>
          </a:prstGeom>
        </p:spPr>
      </p:pic>
      <p:pic>
        <p:nvPicPr>
          <p:cNvPr id="6" name="Picture 5">
            <a:extLst>
              <a:ext uri="{FF2B5EF4-FFF2-40B4-BE49-F238E27FC236}">
                <a16:creationId xmlns:a16="http://schemas.microsoft.com/office/drawing/2014/main" id="{219A810E-AFF9-4885-A9EF-01BDA398902B}"/>
              </a:ext>
            </a:extLst>
          </p:cNvPr>
          <p:cNvPicPr>
            <a:picLocks noChangeAspect="1"/>
          </p:cNvPicPr>
          <p:nvPr/>
        </p:nvPicPr>
        <p:blipFill>
          <a:blip r:embed="rId4"/>
          <a:stretch>
            <a:fillRect/>
          </a:stretch>
        </p:blipFill>
        <p:spPr>
          <a:xfrm>
            <a:off x="401842" y="2124505"/>
            <a:ext cx="3648063" cy="3087476"/>
          </a:xfrm>
          <a:prstGeom prst="rect">
            <a:avLst/>
          </a:prstGeom>
        </p:spPr>
      </p:pic>
      <p:sp>
        <p:nvSpPr>
          <p:cNvPr id="8" name="TextBox 7">
            <a:extLst>
              <a:ext uri="{FF2B5EF4-FFF2-40B4-BE49-F238E27FC236}">
                <a16:creationId xmlns:a16="http://schemas.microsoft.com/office/drawing/2014/main" id="{50CA30AB-C23E-413C-A9E9-A49B1C46DD4E}"/>
              </a:ext>
            </a:extLst>
          </p:cNvPr>
          <p:cNvSpPr txBox="1"/>
          <p:nvPr/>
        </p:nvSpPr>
        <p:spPr>
          <a:xfrm>
            <a:off x="1037655" y="5416060"/>
            <a:ext cx="2376435" cy="646331"/>
          </a:xfrm>
          <a:prstGeom prst="rect">
            <a:avLst/>
          </a:prstGeom>
          <a:noFill/>
        </p:spPr>
        <p:txBody>
          <a:bodyPr wrap="square" rtlCol="0">
            <a:spAutoFit/>
          </a:bodyPr>
          <a:lstStyle/>
          <a:p>
            <a:pPr algn="ctr"/>
            <a:r>
              <a:rPr lang="en-US" dirty="0"/>
              <a:t>Before Subdivision</a:t>
            </a:r>
            <a:r>
              <a:rPr lang="en-US" sz="1800" dirty="0">
                <a:solidFill>
                  <a:schemeClr val="tx1"/>
                </a:solidFill>
                <a:latin typeface="+mj-lt"/>
                <a:ea typeface="+mj-ea"/>
                <a:cs typeface="+mj-cs"/>
              </a:rPr>
              <a:t> </a:t>
            </a:r>
          </a:p>
          <a:p>
            <a:endParaRPr lang="en-US" dirty="0"/>
          </a:p>
        </p:txBody>
      </p:sp>
      <p:sp>
        <p:nvSpPr>
          <p:cNvPr id="9" name="TextBox 8">
            <a:extLst>
              <a:ext uri="{FF2B5EF4-FFF2-40B4-BE49-F238E27FC236}">
                <a16:creationId xmlns:a16="http://schemas.microsoft.com/office/drawing/2014/main" id="{3FE69575-96A9-410F-B512-55DB9D6DC2B0}"/>
              </a:ext>
            </a:extLst>
          </p:cNvPr>
          <p:cNvSpPr txBox="1"/>
          <p:nvPr/>
        </p:nvSpPr>
        <p:spPr>
          <a:xfrm>
            <a:off x="5259258" y="5452904"/>
            <a:ext cx="2376435" cy="646331"/>
          </a:xfrm>
          <a:prstGeom prst="rect">
            <a:avLst/>
          </a:prstGeom>
          <a:noFill/>
        </p:spPr>
        <p:txBody>
          <a:bodyPr wrap="square" rtlCol="0">
            <a:spAutoFit/>
          </a:bodyPr>
          <a:lstStyle/>
          <a:p>
            <a:pPr algn="ctr"/>
            <a:r>
              <a:rPr lang="en-US" dirty="0"/>
              <a:t>After Subdivision</a:t>
            </a:r>
            <a:r>
              <a:rPr lang="en-US" sz="1800" dirty="0">
                <a:solidFill>
                  <a:schemeClr val="tx1"/>
                </a:solidFill>
                <a:latin typeface="+mj-lt"/>
                <a:ea typeface="+mj-ea"/>
                <a:cs typeface="+mj-cs"/>
              </a:rPr>
              <a:t> </a:t>
            </a:r>
          </a:p>
          <a:p>
            <a:endParaRPr lang="en-US" dirty="0"/>
          </a:p>
        </p:txBody>
      </p:sp>
      <p:pic>
        <p:nvPicPr>
          <p:cNvPr id="11" name="Picture 10">
            <a:extLst>
              <a:ext uri="{FF2B5EF4-FFF2-40B4-BE49-F238E27FC236}">
                <a16:creationId xmlns:a16="http://schemas.microsoft.com/office/drawing/2014/main" id="{B0F36B60-E776-4BC2-9601-BFC5A11B17B3}"/>
              </a:ext>
            </a:extLst>
          </p:cNvPr>
          <p:cNvPicPr>
            <a:picLocks noChangeAspect="1"/>
          </p:cNvPicPr>
          <p:nvPr/>
        </p:nvPicPr>
        <p:blipFill>
          <a:blip r:embed="rId5"/>
          <a:stretch>
            <a:fillRect/>
          </a:stretch>
        </p:blipFill>
        <p:spPr>
          <a:xfrm>
            <a:off x="8581815" y="1493403"/>
            <a:ext cx="3450209" cy="4349680"/>
          </a:xfrm>
          <a:prstGeom prst="rect">
            <a:avLst/>
          </a:prstGeom>
        </p:spPr>
      </p:pic>
      <p:sp>
        <p:nvSpPr>
          <p:cNvPr id="7" name="Rectangle 6">
            <a:extLst>
              <a:ext uri="{FF2B5EF4-FFF2-40B4-BE49-F238E27FC236}">
                <a16:creationId xmlns:a16="http://schemas.microsoft.com/office/drawing/2014/main" id="{6C10DFD7-C57A-40AD-A4FB-936F020C461B}"/>
              </a:ext>
            </a:extLst>
          </p:cNvPr>
          <p:cNvSpPr/>
          <p:nvPr/>
        </p:nvSpPr>
        <p:spPr>
          <a:xfrm>
            <a:off x="9033468" y="3492635"/>
            <a:ext cx="2815213" cy="351216"/>
          </a:xfrm>
          <a:prstGeom prst="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2" name="Rectangle 11">
            <a:extLst>
              <a:ext uri="{FF2B5EF4-FFF2-40B4-BE49-F238E27FC236}">
                <a16:creationId xmlns:a16="http://schemas.microsoft.com/office/drawing/2014/main" id="{13906D02-C321-4D9B-B303-BA85FD818105}"/>
              </a:ext>
            </a:extLst>
          </p:cNvPr>
          <p:cNvSpPr/>
          <p:nvPr/>
        </p:nvSpPr>
        <p:spPr>
          <a:xfrm>
            <a:off x="8581816" y="5240452"/>
            <a:ext cx="351170" cy="351216"/>
          </a:xfrm>
          <a:prstGeom prst="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6" name="Rectangle 15">
            <a:extLst>
              <a:ext uri="{FF2B5EF4-FFF2-40B4-BE49-F238E27FC236}">
                <a16:creationId xmlns:a16="http://schemas.microsoft.com/office/drawing/2014/main" id="{F21BDB4B-9C3A-403D-B55C-284122F29790}"/>
              </a:ext>
            </a:extLst>
          </p:cNvPr>
          <p:cNvSpPr/>
          <p:nvPr/>
        </p:nvSpPr>
        <p:spPr>
          <a:xfrm>
            <a:off x="365124" y="489350"/>
            <a:ext cx="8391525" cy="850900"/>
          </a:xfrm>
          <a:prstGeom prst="rect">
            <a:avLst/>
          </a:prstGeom>
          <a:solidFill>
            <a:schemeClr val="accent6">
              <a:lumMod val="40000"/>
              <a:lumOff val="60000"/>
            </a:schemeClr>
          </a:solidFill>
          <a:ln>
            <a:noFill/>
          </a:ln>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400" dirty="0">
                <a:solidFill>
                  <a:schemeClr val="tx1"/>
                </a:solidFill>
                <a:latin typeface="+mj-lt"/>
                <a:ea typeface="+mj-ea"/>
                <a:cs typeface="+mj-cs"/>
              </a:rPr>
              <a:t>Subdivision </a:t>
            </a:r>
          </a:p>
        </p:txBody>
      </p:sp>
    </p:spTree>
    <p:extLst>
      <p:ext uri="{BB962C8B-B14F-4D97-AF65-F5344CB8AC3E}">
        <p14:creationId xmlns:p14="http://schemas.microsoft.com/office/powerpoint/2010/main" val="5525818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3AE8A2D-07A4-4703-A0A3-A5CA28E41281}"/>
              </a:ext>
            </a:extLst>
          </p:cNvPr>
          <p:cNvPicPr>
            <a:picLocks noChangeAspect="1"/>
          </p:cNvPicPr>
          <p:nvPr/>
        </p:nvPicPr>
        <p:blipFill rotWithShape="1">
          <a:blip r:embed="rId2"/>
          <a:srcRect l="13961" r="9903"/>
          <a:stretch/>
        </p:blipFill>
        <p:spPr>
          <a:xfrm>
            <a:off x="247650" y="1914276"/>
            <a:ext cx="3867150" cy="3204631"/>
          </a:xfrm>
          <a:prstGeom prst="rect">
            <a:avLst/>
          </a:prstGeom>
        </p:spPr>
      </p:pic>
      <p:pic>
        <p:nvPicPr>
          <p:cNvPr id="4" name="Picture 3">
            <a:extLst>
              <a:ext uri="{FF2B5EF4-FFF2-40B4-BE49-F238E27FC236}">
                <a16:creationId xmlns:a16="http://schemas.microsoft.com/office/drawing/2014/main" id="{2486B8AC-6C9C-4B54-BD31-0538C795356C}"/>
              </a:ext>
            </a:extLst>
          </p:cNvPr>
          <p:cNvPicPr>
            <a:picLocks noChangeAspect="1"/>
          </p:cNvPicPr>
          <p:nvPr/>
        </p:nvPicPr>
        <p:blipFill>
          <a:blip r:embed="rId3"/>
          <a:stretch>
            <a:fillRect/>
          </a:stretch>
        </p:blipFill>
        <p:spPr>
          <a:xfrm>
            <a:off x="9290374" y="314714"/>
            <a:ext cx="2782867" cy="6228571"/>
          </a:xfrm>
          <a:prstGeom prst="rect">
            <a:avLst/>
          </a:prstGeom>
        </p:spPr>
      </p:pic>
      <p:pic>
        <p:nvPicPr>
          <p:cNvPr id="6" name="Picture 5">
            <a:extLst>
              <a:ext uri="{FF2B5EF4-FFF2-40B4-BE49-F238E27FC236}">
                <a16:creationId xmlns:a16="http://schemas.microsoft.com/office/drawing/2014/main" id="{64D73F0C-69E2-40E8-BF77-21A8A6A8BBC4}"/>
              </a:ext>
            </a:extLst>
          </p:cNvPr>
          <p:cNvPicPr>
            <a:picLocks noChangeAspect="1"/>
          </p:cNvPicPr>
          <p:nvPr/>
        </p:nvPicPr>
        <p:blipFill rotWithShape="1">
          <a:blip r:embed="rId4"/>
          <a:srcRect t="9664"/>
          <a:stretch/>
        </p:blipFill>
        <p:spPr>
          <a:xfrm>
            <a:off x="4902601" y="1914277"/>
            <a:ext cx="3936601" cy="3204631"/>
          </a:xfrm>
          <a:prstGeom prst="rect">
            <a:avLst/>
          </a:prstGeom>
        </p:spPr>
      </p:pic>
      <p:sp>
        <p:nvSpPr>
          <p:cNvPr id="7" name="TextBox 6">
            <a:extLst>
              <a:ext uri="{FF2B5EF4-FFF2-40B4-BE49-F238E27FC236}">
                <a16:creationId xmlns:a16="http://schemas.microsoft.com/office/drawing/2014/main" id="{A4B0C43B-5B5C-417E-AC91-B59463C2BBA9}"/>
              </a:ext>
            </a:extLst>
          </p:cNvPr>
          <p:cNvSpPr txBox="1"/>
          <p:nvPr/>
        </p:nvSpPr>
        <p:spPr>
          <a:xfrm>
            <a:off x="1037655" y="5416060"/>
            <a:ext cx="2376435" cy="369332"/>
          </a:xfrm>
          <a:prstGeom prst="rect">
            <a:avLst/>
          </a:prstGeom>
          <a:noFill/>
        </p:spPr>
        <p:txBody>
          <a:bodyPr wrap="square" rtlCol="0">
            <a:spAutoFit/>
          </a:bodyPr>
          <a:lstStyle/>
          <a:p>
            <a:pPr algn="ctr"/>
            <a:r>
              <a:rPr lang="en-US" dirty="0"/>
              <a:t>Before Solidify</a:t>
            </a:r>
          </a:p>
        </p:txBody>
      </p:sp>
      <p:sp>
        <p:nvSpPr>
          <p:cNvPr id="8" name="TextBox 7">
            <a:extLst>
              <a:ext uri="{FF2B5EF4-FFF2-40B4-BE49-F238E27FC236}">
                <a16:creationId xmlns:a16="http://schemas.microsoft.com/office/drawing/2014/main" id="{F4D1E54A-6DDF-4D20-8154-086D49F70F82}"/>
              </a:ext>
            </a:extLst>
          </p:cNvPr>
          <p:cNvSpPr txBox="1"/>
          <p:nvPr/>
        </p:nvSpPr>
        <p:spPr>
          <a:xfrm>
            <a:off x="5819205" y="5416060"/>
            <a:ext cx="2376435" cy="369332"/>
          </a:xfrm>
          <a:prstGeom prst="rect">
            <a:avLst/>
          </a:prstGeom>
          <a:noFill/>
        </p:spPr>
        <p:txBody>
          <a:bodyPr wrap="square" rtlCol="0">
            <a:spAutoFit/>
          </a:bodyPr>
          <a:lstStyle/>
          <a:p>
            <a:pPr algn="ctr"/>
            <a:r>
              <a:rPr lang="en-US" dirty="0"/>
              <a:t>After Solidify</a:t>
            </a:r>
          </a:p>
        </p:txBody>
      </p:sp>
      <p:sp>
        <p:nvSpPr>
          <p:cNvPr id="9" name="Rectangle 8">
            <a:extLst>
              <a:ext uri="{FF2B5EF4-FFF2-40B4-BE49-F238E27FC236}">
                <a16:creationId xmlns:a16="http://schemas.microsoft.com/office/drawing/2014/main" id="{F6DBBD28-A4E8-4B04-B116-CD9CA353B3D7}"/>
              </a:ext>
            </a:extLst>
          </p:cNvPr>
          <p:cNvSpPr/>
          <p:nvPr/>
        </p:nvSpPr>
        <p:spPr>
          <a:xfrm>
            <a:off x="9825038" y="3554547"/>
            <a:ext cx="2248203" cy="351216"/>
          </a:xfrm>
          <a:prstGeom prst="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0" name="Rectangle 9">
            <a:extLst>
              <a:ext uri="{FF2B5EF4-FFF2-40B4-BE49-F238E27FC236}">
                <a16:creationId xmlns:a16="http://schemas.microsoft.com/office/drawing/2014/main" id="{16D5F3B7-9F29-4E36-9E1A-024811BC2798}"/>
              </a:ext>
            </a:extLst>
          </p:cNvPr>
          <p:cNvSpPr/>
          <p:nvPr/>
        </p:nvSpPr>
        <p:spPr>
          <a:xfrm>
            <a:off x="9373866" y="3302115"/>
            <a:ext cx="306832" cy="307860"/>
          </a:xfrm>
          <a:prstGeom prst="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1" name="Rectangle 10">
            <a:extLst>
              <a:ext uri="{FF2B5EF4-FFF2-40B4-BE49-F238E27FC236}">
                <a16:creationId xmlns:a16="http://schemas.microsoft.com/office/drawing/2014/main" id="{B9193B75-517A-4EF4-9833-0E255B8E2476}"/>
              </a:ext>
            </a:extLst>
          </p:cNvPr>
          <p:cNvSpPr/>
          <p:nvPr/>
        </p:nvSpPr>
        <p:spPr>
          <a:xfrm>
            <a:off x="365124" y="489350"/>
            <a:ext cx="8391525" cy="850900"/>
          </a:xfrm>
          <a:prstGeom prst="rect">
            <a:avLst/>
          </a:prstGeom>
          <a:solidFill>
            <a:schemeClr val="accent6">
              <a:lumMod val="40000"/>
              <a:lumOff val="60000"/>
            </a:schemeClr>
          </a:solidFill>
          <a:ln>
            <a:noFill/>
          </a:ln>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400" dirty="0">
                <a:solidFill>
                  <a:schemeClr val="tx1"/>
                </a:solidFill>
                <a:latin typeface="+mj-lt"/>
                <a:ea typeface="+mj-ea"/>
                <a:cs typeface="+mj-cs"/>
              </a:rPr>
              <a:t>Solidify</a:t>
            </a:r>
          </a:p>
        </p:txBody>
      </p:sp>
    </p:spTree>
    <p:extLst>
      <p:ext uri="{BB962C8B-B14F-4D97-AF65-F5344CB8AC3E}">
        <p14:creationId xmlns:p14="http://schemas.microsoft.com/office/powerpoint/2010/main" val="318723824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175052B-0B3C-47E3-80F7-81A8F53436F0}"/>
              </a:ext>
            </a:extLst>
          </p:cNvPr>
          <p:cNvPicPr>
            <a:picLocks noChangeAspect="1"/>
          </p:cNvPicPr>
          <p:nvPr/>
        </p:nvPicPr>
        <p:blipFill rotWithShape="1">
          <a:blip r:embed="rId2"/>
          <a:srcRect l="17149" t="16326" r="13121" b="15213"/>
          <a:stretch/>
        </p:blipFill>
        <p:spPr>
          <a:xfrm>
            <a:off x="8818562" y="3498850"/>
            <a:ext cx="2940050" cy="2514600"/>
          </a:xfrm>
          <a:prstGeom prst="rect">
            <a:avLst/>
          </a:prstGeom>
        </p:spPr>
      </p:pic>
      <p:pic>
        <p:nvPicPr>
          <p:cNvPr id="5" name="Picture 4">
            <a:extLst>
              <a:ext uri="{FF2B5EF4-FFF2-40B4-BE49-F238E27FC236}">
                <a16:creationId xmlns:a16="http://schemas.microsoft.com/office/drawing/2014/main" id="{6B1E1A22-0573-47C7-8A08-4B6DD3554BBE}"/>
              </a:ext>
            </a:extLst>
          </p:cNvPr>
          <p:cNvPicPr>
            <a:picLocks noChangeAspect="1"/>
          </p:cNvPicPr>
          <p:nvPr/>
        </p:nvPicPr>
        <p:blipFill rotWithShape="1">
          <a:blip r:embed="rId3"/>
          <a:srcRect b="47418"/>
          <a:stretch/>
        </p:blipFill>
        <p:spPr>
          <a:xfrm>
            <a:off x="3278186" y="181272"/>
            <a:ext cx="5426775" cy="1488777"/>
          </a:xfrm>
          <a:prstGeom prst="rect">
            <a:avLst/>
          </a:prstGeom>
        </p:spPr>
      </p:pic>
      <p:pic>
        <p:nvPicPr>
          <p:cNvPr id="7" name="Picture 6">
            <a:extLst>
              <a:ext uri="{FF2B5EF4-FFF2-40B4-BE49-F238E27FC236}">
                <a16:creationId xmlns:a16="http://schemas.microsoft.com/office/drawing/2014/main" id="{2EBABDF1-DEF6-485C-BF1E-6B3E99C6BE76}"/>
              </a:ext>
            </a:extLst>
          </p:cNvPr>
          <p:cNvPicPr>
            <a:picLocks noChangeAspect="1"/>
          </p:cNvPicPr>
          <p:nvPr/>
        </p:nvPicPr>
        <p:blipFill rotWithShape="1">
          <a:blip r:embed="rId4"/>
          <a:srcRect l="15356" t="4063" r="9602" b="11243"/>
          <a:stretch/>
        </p:blipFill>
        <p:spPr>
          <a:xfrm>
            <a:off x="762794" y="3498850"/>
            <a:ext cx="2940050" cy="2514600"/>
          </a:xfrm>
          <a:prstGeom prst="rect">
            <a:avLst/>
          </a:prstGeom>
        </p:spPr>
      </p:pic>
      <p:pic>
        <p:nvPicPr>
          <p:cNvPr id="9" name="Picture 8">
            <a:extLst>
              <a:ext uri="{FF2B5EF4-FFF2-40B4-BE49-F238E27FC236}">
                <a16:creationId xmlns:a16="http://schemas.microsoft.com/office/drawing/2014/main" id="{88A7A2E3-3E46-4E36-ACA4-7B1B5276FCBA}"/>
              </a:ext>
            </a:extLst>
          </p:cNvPr>
          <p:cNvPicPr>
            <a:picLocks noChangeAspect="1"/>
          </p:cNvPicPr>
          <p:nvPr/>
        </p:nvPicPr>
        <p:blipFill rotWithShape="1">
          <a:blip r:embed="rId5"/>
          <a:srcRect l="21219" t="15269" r="11139" b="10609"/>
          <a:stretch/>
        </p:blipFill>
        <p:spPr>
          <a:xfrm>
            <a:off x="4692649" y="3498850"/>
            <a:ext cx="2940050" cy="2514600"/>
          </a:xfrm>
          <a:prstGeom prst="rect">
            <a:avLst/>
          </a:prstGeom>
        </p:spPr>
      </p:pic>
      <p:sp>
        <p:nvSpPr>
          <p:cNvPr id="10" name="Rectangle 9">
            <a:extLst>
              <a:ext uri="{FF2B5EF4-FFF2-40B4-BE49-F238E27FC236}">
                <a16:creationId xmlns:a16="http://schemas.microsoft.com/office/drawing/2014/main" id="{0C8FC138-C19E-458F-B57F-719A67F32A38}"/>
              </a:ext>
            </a:extLst>
          </p:cNvPr>
          <p:cNvSpPr/>
          <p:nvPr/>
        </p:nvSpPr>
        <p:spPr>
          <a:xfrm>
            <a:off x="3449638" y="668942"/>
            <a:ext cx="2248203" cy="351216"/>
          </a:xfrm>
          <a:prstGeom prst="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3" name="Rectangle 12">
            <a:extLst>
              <a:ext uri="{FF2B5EF4-FFF2-40B4-BE49-F238E27FC236}">
                <a16:creationId xmlns:a16="http://schemas.microsoft.com/office/drawing/2014/main" id="{FD5EBCCF-E117-455D-A02F-D7BC394505DB}"/>
              </a:ext>
            </a:extLst>
          </p:cNvPr>
          <p:cNvSpPr/>
          <p:nvPr/>
        </p:nvSpPr>
        <p:spPr>
          <a:xfrm>
            <a:off x="6096000" y="668942"/>
            <a:ext cx="1231900" cy="410558"/>
          </a:xfrm>
          <a:prstGeom prst="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cxnSp>
        <p:nvCxnSpPr>
          <p:cNvPr id="16" name="Straight Arrow Connector 15">
            <a:extLst>
              <a:ext uri="{FF2B5EF4-FFF2-40B4-BE49-F238E27FC236}">
                <a16:creationId xmlns:a16="http://schemas.microsoft.com/office/drawing/2014/main" id="{7E0B36C7-FA5C-495E-AD7E-80875D7D56A0}"/>
              </a:ext>
            </a:extLst>
          </p:cNvPr>
          <p:cNvCxnSpPr>
            <a:cxnSpLocks/>
            <a:endCxn id="7" idx="0"/>
          </p:cNvCxnSpPr>
          <p:nvPr/>
        </p:nvCxnSpPr>
        <p:spPr>
          <a:xfrm flipH="1">
            <a:off x="2232819" y="1079500"/>
            <a:ext cx="4098134" cy="241935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8AAB68C7-E2B8-4254-800F-CEFC9D8E5B48}"/>
              </a:ext>
            </a:extLst>
          </p:cNvPr>
          <p:cNvCxnSpPr>
            <a:cxnSpLocks/>
            <a:stCxn id="13" idx="2"/>
            <a:endCxn id="9" idx="0"/>
          </p:cNvCxnSpPr>
          <p:nvPr/>
        </p:nvCxnSpPr>
        <p:spPr>
          <a:xfrm flipH="1">
            <a:off x="6162674" y="1079500"/>
            <a:ext cx="549276" cy="241935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ECEF6A55-3F2B-4F5B-8D93-1C5F1CF0B9B3}"/>
              </a:ext>
            </a:extLst>
          </p:cNvPr>
          <p:cNvCxnSpPr>
            <a:cxnSpLocks/>
            <a:endCxn id="3" idx="0"/>
          </p:cNvCxnSpPr>
          <p:nvPr/>
        </p:nvCxnSpPr>
        <p:spPr>
          <a:xfrm>
            <a:off x="7099300" y="1079500"/>
            <a:ext cx="3189287" cy="241935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133ED3F7-9298-4991-BB55-CF78CB669380}"/>
              </a:ext>
            </a:extLst>
          </p:cNvPr>
          <p:cNvSpPr txBox="1"/>
          <p:nvPr/>
        </p:nvSpPr>
        <p:spPr>
          <a:xfrm>
            <a:off x="1285175" y="6311900"/>
            <a:ext cx="1743775" cy="369332"/>
          </a:xfrm>
          <a:prstGeom prst="rect">
            <a:avLst/>
          </a:prstGeom>
          <a:noFill/>
        </p:spPr>
        <p:txBody>
          <a:bodyPr wrap="square" rtlCol="0">
            <a:spAutoFit/>
          </a:bodyPr>
          <a:lstStyle/>
          <a:p>
            <a:r>
              <a:rPr lang="en-US" dirty="0"/>
              <a:t>Selecting vertex </a:t>
            </a:r>
          </a:p>
        </p:txBody>
      </p:sp>
      <p:sp>
        <p:nvSpPr>
          <p:cNvPr id="29" name="TextBox 28">
            <a:extLst>
              <a:ext uri="{FF2B5EF4-FFF2-40B4-BE49-F238E27FC236}">
                <a16:creationId xmlns:a16="http://schemas.microsoft.com/office/drawing/2014/main" id="{E9FE56E4-F3F1-4D39-8FF2-96BEFE5200F1}"/>
              </a:ext>
            </a:extLst>
          </p:cNvPr>
          <p:cNvSpPr txBox="1"/>
          <p:nvPr/>
        </p:nvSpPr>
        <p:spPr>
          <a:xfrm>
            <a:off x="5119685" y="6311900"/>
            <a:ext cx="1743775" cy="369332"/>
          </a:xfrm>
          <a:prstGeom prst="rect">
            <a:avLst/>
          </a:prstGeom>
          <a:noFill/>
        </p:spPr>
        <p:txBody>
          <a:bodyPr wrap="square" rtlCol="0">
            <a:spAutoFit/>
          </a:bodyPr>
          <a:lstStyle/>
          <a:p>
            <a:r>
              <a:rPr lang="en-US" dirty="0"/>
              <a:t>Selecting edge </a:t>
            </a:r>
          </a:p>
        </p:txBody>
      </p:sp>
      <p:sp>
        <p:nvSpPr>
          <p:cNvPr id="30" name="TextBox 29">
            <a:extLst>
              <a:ext uri="{FF2B5EF4-FFF2-40B4-BE49-F238E27FC236}">
                <a16:creationId xmlns:a16="http://schemas.microsoft.com/office/drawing/2014/main" id="{3E273B12-3A51-47F8-94FA-67191DB5349F}"/>
              </a:ext>
            </a:extLst>
          </p:cNvPr>
          <p:cNvSpPr txBox="1"/>
          <p:nvPr/>
        </p:nvSpPr>
        <p:spPr>
          <a:xfrm>
            <a:off x="9514775" y="6311900"/>
            <a:ext cx="1743775" cy="369332"/>
          </a:xfrm>
          <a:prstGeom prst="rect">
            <a:avLst/>
          </a:prstGeom>
          <a:noFill/>
        </p:spPr>
        <p:txBody>
          <a:bodyPr wrap="square" rtlCol="0">
            <a:spAutoFit/>
          </a:bodyPr>
          <a:lstStyle/>
          <a:p>
            <a:r>
              <a:rPr lang="en-US" dirty="0"/>
              <a:t>Selecting face</a:t>
            </a:r>
          </a:p>
        </p:txBody>
      </p:sp>
    </p:spTree>
    <p:extLst>
      <p:ext uri="{BB962C8B-B14F-4D97-AF65-F5344CB8AC3E}">
        <p14:creationId xmlns:p14="http://schemas.microsoft.com/office/powerpoint/2010/main" val="75281856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D1AF0B1-1911-4CC8-9B08-ACE68CD02377}"/>
              </a:ext>
            </a:extLst>
          </p:cNvPr>
          <p:cNvPicPr>
            <a:picLocks noChangeAspect="1"/>
          </p:cNvPicPr>
          <p:nvPr/>
        </p:nvPicPr>
        <p:blipFill>
          <a:blip r:embed="rId2"/>
          <a:stretch>
            <a:fillRect/>
          </a:stretch>
        </p:blipFill>
        <p:spPr>
          <a:xfrm>
            <a:off x="5160032" y="0"/>
            <a:ext cx="7031968" cy="6858000"/>
          </a:xfrm>
          <a:prstGeom prst="rect">
            <a:avLst/>
          </a:prstGeom>
        </p:spPr>
      </p:pic>
      <p:sp>
        <p:nvSpPr>
          <p:cNvPr id="5" name="Rectangle 4">
            <a:extLst>
              <a:ext uri="{FF2B5EF4-FFF2-40B4-BE49-F238E27FC236}">
                <a16:creationId xmlns:a16="http://schemas.microsoft.com/office/drawing/2014/main" id="{E431AC87-E6CF-4377-9A01-85D4008A4852}"/>
              </a:ext>
            </a:extLst>
          </p:cNvPr>
          <p:cNvSpPr/>
          <p:nvPr/>
        </p:nvSpPr>
        <p:spPr>
          <a:xfrm>
            <a:off x="466725" y="3003550"/>
            <a:ext cx="4257674" cy="850900"/>
          </a:xfrm>
          <a:prstGeom prst="rect">
            <a:avLst/>
          </a:prstGeom>
          <a:solidFill>
            <a:schemeClr val="accent6">
              <a:lumMod val="40000"/>
              <a:lumOff val="60000"/>
            </a:schemeClr>
          </a:solidFill>
          <a:ln>
            <a:noFill/>
          </a:ln>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400" dirty="0">
                <a:solidFill>
                  <a:schemeClr val="tx1"/>
                </a:solidFill>
                <a:latin typeface="+mj-lt"/>
                <a:ea typeface="+mj-ea"/>
                <a:cs typeface="+mj-cs"/>
              </a:rPr>
              <a:t>Human Example</a:t>
            </a:r>
          </a:p>
        </p:txBody>
      </p:sp>
    </p:spTree>
    <p:extLst>
      <p:ext uri="{BB962C8B-B14F-4D97-AF65-F5344CB8AC3E}">
        <p14:creationId xmlns:p14="http://schemas.microsoft.com/office/powerpoint/2010/main" val="213461933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0BBFB7-9BCD-42D1-9610-486E5DC59BF5}"/>
              </a:ext>
            </a:extLst>
          </p:cNvPr>
          <p:cNvSpPr>
            <a:spLocks noGrp="1"/>
          </p:cNvSpPr>
          <p:nvPr>
            <p:ph type="ctrTitle"/>
          </p:nvPr>
        </p:nvSpPr>
        <p:spPr/>
        <p:txBody>
          <a:bodyPr/>
          <a:lstStyle/>
          <a:p>
            <a:br>
              <a:rPr lang="en-US" dirty="0"/>
            </a:br>
            <a:r>
              <a:rPr lang="en-US" dirty="0"/>
              <a:t>Thank You~</a:t>
            </a:r>
          </a:p>
        </p:txBody>
      </p:sp>
    </p:spTree>
    <p:extLst>
      <p:ext uri="{BB962C8B-B14F-4D97-AF65-F5344CB8AC3E}">
        <p14:creationId xmlns:p14="http://schemas.microsoft.com/office/powerpoint/2010/main" val="2944830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B13C77-0270-4403-94A5-3EC39F7E41B2}"/>
              </a:ext>
            </a:extLst>
          </p:cNvPr>
          <p:cNvSpPr/>
          <p:nvPr/>
        </p:nvSpPr>
        <p:spPr>
          <a:xfrm>
            <a:off x="530225" y="419100"/>
            <a:ext cx="11131550" cy="850900"/>
          </a:xfrm>
          <a:prstGeom prst="rect">
            <a:avLst/>
          </a:prstGeom>
          <a:solidFill>
            <a:schemeClr val="accent6">
              <a:lumMod val="40000"/>
              <a:lumOff val="60000"/>
            </a:schemeClr>
          </a:solidFill>
          <a:ln>
            <a:noFill/>
          </a:ln>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Arial Black" panose="020B0A04020102020204" pitchFamily="34" charset="0"/>
              </a:rPr>
              <a:t> </a:t>
            </a:r>
            <a:r>
              <a:rPr lang="en-US" sz="4400" dirty="0">
                <a:solidFill>
                  <a:schemeClr val="tx1"/>
                </a:solidFill>
                <a:latin typeface="+mj-lt"/>
                <a:ea typeface="+mj-ea"/>
                <a:cs typeface="+mj-cs"/>
              </a:rPr>
              <a:t>What are Dimensions?</a:t>
            </a:r>
          </a:p>
        </p:txBody>
      </p:sp>
      <p:pic>
        <p:nvPicPr>
          <p:cNvPr id="4" name="Picture 2" descr="3D Cube Example - Openclipart">
            <a:extLst>
              <a:ext uri="{FF2B5EF4-FFF2-40B4-BE49-F238E27FC236}">
                <a16:creationId xmlns:a16="http://schemas.microsoft.com/office/drawing/2014/main" id="{1393E595-3015-4311-89CC-1CDA3AA106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67210" y="2660650"/>
            <a:ext cx="2957423" cy="2809780"/>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Connector 9">
            <a:extLst>
              <a:ext uri="{FF2B5EF4-FFF2-40B4-BE49-F238E27FC236}">
                <a16:creationId xmlns:a16="http://schemas.microsoft.com/office/drawing/2014/main" id="{4ACC9DE4-CA88-4DCD-8B45-36DCE81D46E2}"/>
              </a:ext>
            </a:extLst>
          </p:cNvPr>
          <p:cNvCxnSpPr>
            <a:cxnSpLocks/>
          </p:cNvCxnSpPr>
          <p:nvPr/>
        </p:nvCxnSpPr>
        <p:spPr>
          <a:xfrm flipV="1">
            <a:off x="7250037" y="3236841"/>
            <a:ext cx="0" cy="2233589"/>
          </a:xfrm>
          <a:prstGeom prst="line">
            <a:avLst/>
          </a:prstGeom>
          <a:ln w="762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9D62B941-0FB5-4B8A-8228-63845F0C0113}"/>
              </a:ext>
            </a:extLst>
          </p:cNvPr>
          <p:cNvCxnSpPr>
            <a:cxnSpLocks/>
          </p:cNvCxnSpPr>
          <p:nvPr/>
        </p:nvCxnSpPr>
        <p:spPr>
          <a:xfrm>
            <a:off x="4724400" y="5469065"/>
            <a:ext cx="2537458" cy="0"/>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9A34796-4DC1-49D7-8298-16CF842DA760}"/>
              </a:ext>
            </a:extLst>
          </p:cNvPr>
          <p:cNvCxnSpPr>
            <a:cxnSpLocks/>
          </p:cNvCxnSpPr>
          <p:nvPr/>
        </p:nvCxnSpPr>
        <p:spPr>
          <a:xfrm flipV="1">
            <a:off x="7199237" y="2660650"/>
            <a:ext cx="415933" cy="576191"/>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12D27356-D8AB-4A7E-864A-063E8034367A}"/>
              </a:ext>
            </a:extLst>
          </p:cNvPr>
          <p:cNvSpPr txBox="1"/>
          <p:nvPr/>
        </p:nvSpPr>
        <p:spPr>
          <a:xfrm>
            <a:off x="7007679" y="5066028"/>
            <a:ext cx="1596684" cy="461665"/>
          </a:xfrm>
          <a:prstGeom prst="rect">
            <a:avLst/>
          </a:prstGeom>
          <a:noFill/>
        </p:spPr>
        <p:txBody>
          <a:bodyPr wrap="square" rtlCol="0">
            <a:spAutoFit/>
          </a:bodyPr>
          <a:lstStyle/>
          <a:p>
            <a:pPr algn="ctr"/>
            <a:r>
              <a:rPr lang="en-US" sz="2400" u="sng" dirty="0">
                <a:solidFill>
                  <a:srgbClr val="FFFF00"/>
                </a:solidFill>
              </a:rPr>
              <a:t>__</a:t>
            </a:r>
            <a:r>
              <a:rPr lang="en-US" sz="2400" dirty="0"/>
              <a:t>Length </a:t>
            </a:r>
          </a:p>
        </p:txBody>
      </p:sp>
      <p:sp>
        <p:nvSpPr>
          <p:cNvPr id="17" name="TextBox 16">
            <a:extLst>
              <a:ext uri="{FF2B5EF4-FFF2-40B4-BE49-F238E27FC236}">
                <a16:creationId xmlns:a16="http://schemas.microsoft.com/office/drawing/2014/main" id="{3DA85E6F-9462-418B-A18E-B8815AFDF5B9}"/>
              </a:ext>
            </a:extLst>
          </p:cNvPr>
          <p:cNvSpPr txBox="1"/>
          <p:nvPr/>
        </p:nvSpPr>
        <p:spPr>
          <a:xfrm>
            <a:off x="5810519" y="3813032"/>
            <a:ext cx="1596684" cy="461665"/>
          </a:xfrm>
          <a:prstGeom prst="rect">
            <a:avLst/>
          </a:prstGeom>
          <a:noFill/>
        </p:spPr>
        <p:txBody>
          <a:bodyPr wrap="square" rtlCol="0">
            <a:spAutoFit/>
          </a:bodyPr>
          <a:lstStyle/>
          <a:p>
            <a:pPr algn="ctr"/>
            <a:r>
              <a:rPr lang="en-US" sz="2400" dirty="0"/>
              <a:t>Height</a:t>
            </a:r>
            <a:r>
              <a:rPr lang="en-US" sz="2400" u="sng" dirty="0">
                <a:solidFill>
                  <a:srgbClr val="00B0F0"/>
                </a:solidFill>
              </a:rPr>
              <a:t>__</a:t>
            </a:r>
            <a:r>
              <a:rPr lang="en-US" sz="2400" dirty="0"/>
              <a:t> </a:t>
            </a:r>
          </a:p>
        </p:txBody>
      </p:sp>
      <p:sp>
        <p:nvSpPr>
          <p:cNvPr id="18" name="TextBox 17">
            <a:extLst>
              <a:ext uri="{FF2B5EF4-FFF2-40B4-BE49-F238E27FC236}">
                <a16:creationId xmlns:a16="http://schemas.microsoft.com/office/drawing/2014/main" id="{0D1FAF17-9D27-4FF7-81F4-BF605262088D}"/>
              </a:ext>
            </a:extLst>
          </p:cNvPr>
          <p:cNvSpPr txBox="1"/>
          <p:nvPr/>
        </p:nvSpPr>
        <p:spPr>
          <a:xfrm>
            <a:off x="7261858" y="2291389"/>
            <a:ext cx="1596684" cy="461665"/>
          </a:xfrm>
          <a:prstGeom prst="rect">
            <a:avLst/>
          </a:prstGeom>
          <a:noFill/>
        </p:spPr>
        <p:txBody>
          <a:bodyPr wrap="square" rtlCol="0">
            <a:spAutoFit/>
          </a:bodyPr>
          <a:lstStyle/>
          <a:p>
            <a:pPr algn="ctr"/>
            <a:r>
              <a:rPr lang="en-US" sz="2400" dirty="0">
                <a:solidFill>
                  <a:srgbClr val="FF0000"/>
                </a:solidFill>
              </a:rPr>
              <a:t>__</a:t>
            </a:r>
            <a:r>
              <a:rPr lang="en-US" sz="2400" dirty="0"/>
              <a:t>Width </a:t>
            </a:r>
          </a:p>
        </p:txBody>
      </p:sp>
      <p:sp>
        <p:nvSpPr>
          <p:cNvPr id="14" name="TextBox 13">
            <a:extLst>
              <a:ext uri="{FF2B5EF4-FFF2-40B4-BE49-F238E27FC236}">
                <a16:creationId xmlns:a16="http://schemas.microsoft.com/office/drawing/2014/main" id="{BD9E7258-CD04-4E49-8E3C-F156733413AA}"/>
              </a:ext>
            </a:extLst>
          </p:cNvPr>
          <p:cNvSpPr txBox="1"/>
          <p:nvPr/>
        </p:nvSpPr>
        <p:spPr>
          <a:xfrm>
            <a:off x="2475351" y="2967335"/>
            <a:ext cx="1596684" cy="461665"/>
          </a:xfrm>
          <a:prstGeom prst="rect">
            <a:avLst/>
          </a:prstGeom>
          <a:noFill/>
        </p:spPr>
        <p:txBody>
          <a:bodyPr wrap="square" rtlCol="0">
            <a:spAutoFit/>
          </a:bodyPr>
          <a:lstStyle/>
          <a:p>
            <a:pPr algn="ctr"/>
            <a:r>
              <a:rPr lang="en-US" sz="2400" dirty="0"/>
              <a:t>Vertex</a:t>
            </a:r>
          </a:p>
        </p:txBody>
      </p:sp>
      <p:sp>
        <p:nvSpPr>
          <p:cNvPr id="20" name="TextBox 19">
            <a:extLst>
              <a:ext uri="{FF2B5EF4-FFF2-40B4-BE49-F238E27FC236}">
                <a16:creationId xmlns:a16="http://schemas.microsoft.com/office/drawing/2014/main" id="{3CFCE74F-FD92-4459-8170-10B2F45FCC3E}"/>
              </a:ext>
            </a:extLst>
          </p:cNvPr>
          <p:cNvSpPr txBox="1"/>
          <p:nvPr/>
        </p:nvSpPr>
        <p:spPr>
          <a:xfrm>
            <a:off x="5456044" y="1772418"/>
            <a:ext cx="1596684" cy="461665"/>
          </a:xfrm>
          <a:prstGeom prst="rect">
            <a:avLst/>
          </a:prstGeom>
          <a:noFill/>
        </p:spPr>
        <p:txBody>
          <a:bodyPr wrap="square" rtlCol="0">
            <a:spAutoFit/>
          </a:bodyPr>
          <a:lstStyle/>
          <a:p>
            <a:pPr algn="ctr"/>
            <a:r>
              <a:rPr lang="en-US" sz="2400" dirty="0"/>
              <a:t>Face</a:t>
            </a:r>
          </a:p>
        </p:txBody>
      </p:sp>
      <p:cxnSp>
        <p:nvCxnSpPr>
          <p:cNvPr id="22" name="Straight Connector 21">
            <a:extLst>
              <a:ext uri="{FF2B5EF4-FFF2-40B4-BE49-F238E27FC236}">
                <a16:creationId xmlns:a16="http://schemas.microsoft.com/office/drawing/2014/main" id="{B63BB0E8-7FB9-4D3D-AE99-6A1DC2C3665D}"/>
              </a:ext>
            </a:extLst>
          </p:cNvPr>
          <p:cNvCxnSpPr>
            <a:cxnSpLocks/>
            <a:stCxn id="14" idx="3"/>
          </p:cNvCxnSpPr>
          <p:nvPr/>
        </p:nvCxnSpPr>
        <p:spPr>
          <a:xfrm>
            <a:off x="4072035" y="3198168"/>
            <a:ext cx="595175"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EC3F7C7F-9B80-48F4-858E-DFD7C4126CE1}"/>
              </a:ext>
            </a:extLst>
          </p:cNvPr>
          <p:cNvCxnSpPr>
            <a:cxnSpLocks/>
          </p:cNvCxnSpPr>
          <p:nvPr/>
        </p:nvCxnSpPr>
        <p:spPr>
          <a:xfrm>
            <a:off x="6254386" y="2231571"/>
            <a:ext cx="0" cy="659912"/>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40564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fade">
                                      <p:cBhvr>
                                        <p:cTn id="18" dur="500"/>
                                        <p:tgtEl>
                                          <p:spTgt spid="1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fade">
                                      <p:cBhvr>
                                        <p:cTn id="26" dur="500"/>
                                        <p:tgtEl>
                                          <p:spTgt spid="16"/>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8" grpId="0"/>
      <p:bldP spid="14" grpId="0"/>
      <p:bldP spid="2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B13C77-0270-4403-94A5-3EC39F7E41B2}"/>
              </a:ext>
            </a:extLst>
          </p:cNvPr>
          <p:cNvSpPr/>
          <p:nvPr/>
        </p:nvSpPr>
        <p:spPr>
          <a:xfrm>
            <a:off x="530225" y="419100"/>
            <a:ext cx="11131550" cy="850900"/>
          </a:xfrm>
          <a:prstGeom prst="rect">
            <a:avLst/>
          </a:prstGeom>
          <a:solidFill>
            <a:schemeClr val="accent6">
              <a:lumMod val="40000"/>
              <a:lumOff val="60000"/>
            </a:schemeClr>
          </a:solidFill>
          <a:ln>
            <a:noFill/>
          </a:ln>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Arial Black" panose="020B0A04020102020204" pitchFamily="34" charset="0"/>
              </a:rPr>
              <a:t> </a:t>
            </a:r>
            <a:r>
              <a:rPr lang="en-US" sz="4400" dirty="0">
                <a:solidFill>
                  <a:schemeClr val="tx1"/>
                </a:solidFill>
                <a:latin typeface="+mj-lt"/>
                <a:ea typeface="+mj-ea"/>
                <a:cs typeface="+mj-cs"/>
              </a:rPr>
              <a:t>What are 1D 2D 3D?</a:t>
            </a:r>
          </a:p>
        </p:txBody>
      </p:sp>
      <p:cxnSp>
        <p:nvCxnSpPr>
          <p:cNvPr id="5" name="Straight Connector 4">
            <a:extLst>
              <a:ext uri="{FF2B5EF4-FFF2-40B4-BE49-F238E27FC236}">
                <a16:creationId xmlns:a16="http://schemas.microsoft.com/office/drawing/2014/main" id="{011ABEE3-3BC4-4B75-A2B3-E36C0E4E2B9A}"/>
              </a:ext>
            </a:extLst>
          </p:cNvPr>
          <p:cNvCxnSpPr>
            <a:cxnSpLocks/>
          </p:cNvCxnSpPr>
          <p:nvPr/>
        </p:nvCxnSpPr>
        <p:spPr>
          <a:xfrm>
            <a:off x="2117124" y="2526614"/>
            <a:ext cx="0" cy="2141838"/>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8BABFD28-1660-41C4-81E1-D505AFADC8EA}"/>
              </a:ext>
            </a:extLst>
          </p:cNvPr>
          <p:cNvSpPr/>
          <p:nvPr/>
        </p:nvSpPr>
        <p:spPr>
          <a:xfrm>
            <a:off x="4539049" y="2543090"/>
            <a:ext cx="2290118" cy="21253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2" descr="3D Cube Example - Openclipart">
            <a:extLst>
              <a:ext uri="{FF2B5EF4-FFF2-40B4-BE49-F238E27FC236}">
                <a16:creationId xmlns:a16="http://schemas.microsoft.com/office/drawing/2014/main" id="{FC7F3CB8-E951-4C61-B2F6-6AF18AFBFE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95327" y="2606257"/>
            <a:ext cx="2170555" cy="2062195"/>
          </a:xfrm>
          <a:prstGeom prst="rect">
            <a:avLst/>
          </a:prstGeom>
          <a:noFill/>
          <a:extLst>
            <a:ext uri="{909E8E84-426E-40DD-AFC4-6F175D3DCCD1}">
              <a14:hiddenFill xmlns:a14="http://schemas.microsoft.com/office/drawing/2010/main">
                <a:solidFill>
                  <a:srgbClr val="FFFFFF"/>
                </a:solidFill>
              </a14:hiddenFill>
            </a:ext>
          </a:extLst>
        </p:spPr>
      </p:pic>
      <p:cxnSp>
        <p:nvCxnSpPr>
          <p:cNvPr id="20" name="Straight Connector 19">
            <a:extLst>
              <a:ext uri="{FF2B5EF4-FFF2-40B4-BE49-F238E27FC236}">
                <a16:creationId xmlns:a16="http://schemas.microsoft.com/office/drawing/2014/main" id="{78F70E4B-5BC8-46F2-9EBE-C4969F34E651}"/>
              </a:ext>
            </a:extLst>
          </p:cNvPr>
          <p:cNvCxnSpPr>
            <a:cxnSpLocks/>
          </p:cNvCxnSpPr>
          <p:nvPr/>
        </p:nvCxnSpPr>
        <p:spPr>
          <a:xfrm flipV="1">
            <a:off x="10371436" y="3023385"/>
            <a:ext cx="0" cy="1578460"/>
          </a:xfrm>
          <a:prstGeom prst="line">
            <a:avLst/>
          </a:prstGeom>
          <a:ln w="762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49E98DA6-6969-4280-A966-89BFFFC9B86B}"/>
              </a:ext>
            </a:extLst>
          </p:cNvPr>
          <p:cNvCxnSpPr>
            <a:cxnSpLocks/>
          </p:cNvCxnSpPr>
          <p:nvPr/>
        </p:nvCxnSpPr>
        <p:spPr>
          <a:xfrm>
            <a:off x="8495327" y="4668452"/>
            <a:ext cx="1876109" cy="0"/>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7E46C84B-C43A-4BB9-8947-BD95880B5A51}"/>
              </a:ext>
            </a:extLst>
          </p:cNvPr>
          <p:cNvCxnSpPr>
            <a:cxnSpLocks/>
          </p:cNvCxnSpPr>
          <p:nvPr/>
        </p:nvCxnSpPr>
        <p:spPr>
          <a:xfrm flipV="1">
            <a:off x="10348110" y="2606256"/>
            <a:ext cx="317772" cy="417129"/>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E36F5260-5A06-48A7-A259-888F82F3C25D}"/>
              </a:ext>
            </a:extLst>
          </p:cNvPr>
          <p:cNvSpPr txBox="1"/>
          <p:nvPr/>
        </p:nvSpPr>
        <p:spPr>
          <a:xfrm>
            <a:off x="10138056" y="4297310"/>
            <a:ext cx="1596684" cy="461665"/>
          </a:xfrm>
          <a:prstGeom prst="rect">
            <a:avLst/>
          </a:prstGeom>
          <a:noFill/>
        </p:spPr>
        <p:txBody>
          <a:bodyPr wrap="square" rtlCol="0">
            <a:spAutoFit/>
          </a:bodyPr>
          <a:lstStyle/>
          <a:p>
            <a:pPr algn="ctr"/>
            <a:r>
              <a:rPr lang="en-US" sz="2400" u="sng" dirty="0">
                <a:solidFill>
                  <a:srgbClr val="FFFF00"/>
                </a:solidFill>
              </a:rPr>
              <a:t>__</a:t>
            </a:r>
            <a:r>
              <a:rPr lang="en-US" sz="2400" dirty="0"/>
              <a:t>Length </a:t>
            </a:r>
          </a:p>
        </p:txBody>
      </p:sp>
      <p:sp>
        <p:nvSpPr>
          <p:cNvPr id="24" name="TextBox 23">
            <a:extLst>
              <a:ext uri="{FF2B5EF4-FFF2-40B4-BE49-F238E27FC236}">
                <a16:creationId xmlns:a16="http://schemas.microsoft.com/office/drawing/2014/main" id="{9EE1526D-4877-48F0-BC15-D0F61C8E4B93}"/>
              </a:ext>
            </a:extLst>
          </p:cNvPr>
          <p:cNvSpPr txBox="1"/>
          <p:nvPr/>
        </p:nvSpPr>
        <p:spPr>
          <a:xfrm>
            <a:off x="9069198" y="3406521"/>
            <a:ext cx="1596684" cy="461665"/>
          </a:xfrm>
          <a:prstGeom prst="rect">
            <a:avLst/>
          </a:prstGeom>
          <a:noFill/>
        </p:spPr>
        <p:txBody>
          <a:bodyPr wrap="square" rtlCol="0">
            <a:spAutoFit/>
          </a:bodyPr>
          <a:lstStyle/>
          <a:p>
            <a:pPr algn="ctr"/>
            <a:r>
              <a:rPr lang="en-US" sz="2400" dirty="0"/>
              <a:t>Height</a:t>
            </a:r>
            <a:r>
              <a:rPr lang="en-US" sz="2400" u="sng" dirty="0">
                <a:solidFill>
                  <a:srgbClr val="00B0F0"/>
                </a:solidFill>
              </a:rPr>
              <a:t>__</a:t>
            </a:r>
            <a:r>
              <a:rPr lang="en-US" sz="2400" dirty="0"/>
              <a:t> </a:t>
            </a:r>
          </a:p>
        </p:txBody>
      </p:sp>
      <p:sp>
        <p:nvSpPr>
          <p:cNvPr id="25" name="TextBox 24">
            <a:extLst>
              <a:ext uri="{FF2B5EF4-FFF2-40B4-BE49-F238E27FC236}">
                <a16:creationId xmlns:a16="http://schemas.microsoft.com/office/drawing/2014/main" id="{11A5C1D7-0C68-4877-A724-0E3F4B9D5C15}"/>
              </a:ext>
            </a:extLst>
          </p:cNvPr>
          <p:cNvSpPr txBox="1"/>
          <p:nvPr/>
        </p:nvSpPr>
        <p:spPr>
          <a:xfrm>
            <a:off x="10243955" y="2375423"/>
            <a:ext cx="1596684" cy="461665"/>
          </a:xfrm>
          <a:prstGeom prst="rect">
            <a:avLst/>
          </a:prstGeom>
          <a:noFill/>
        </p:spPr>
        <p:txBody>
          <a:bodyPr wrap="square" rtlCol="0">
            <a:spAutoFit/>
          </a:bodyPr>
          <a:lstStyle/>
          <a:p>
            <a:pPr algn="ctr"/>
            <a:r>
              <a:rPr lang="en-US" sz="2400" dirty="0">
                <a:solidFill>
                  <a:srgbClr val="FF0000"/>
                </a:solidFill>
              </a:rPr>
              <a:t>__</a:t>
            </a:r>
            <a:r>
              <a:rPr lang="en-US" sz="2400" dirty="0"/>
              <a:t>Width </a:t>
            </a:r>
          </a:p>
        </p:txBody>
      </p:sp>
      <p:cxnSp>
        <p:nvCxnSpPr>
          <p:cNvPr id="31" name="Straight Connector 30">
            <a:extLst>
              <a:ext uri="{FF2B5EF4-FFF2-40B4-BE49-F238E27FC236}">
                <a16:creationId xmlns:a16="http://schemas.microsoft.com/office/drawing/2014/main" id="{EE0BAD8D-2A76-4F54-9AAD-04A8C7EEFFB2}"/>
              </a:ext>
            </a:extLst>
          </p:cNvPr>
          <p:cNvCxnSpPr>
            <a:cxnSpLocks/>
          </p:cNvCxnSpPr>
          <p:nvPr/>
        </p:nvCxnSpPr>
        <p:spPr>
          <a:xfrm flipV="1">
            <a:off x="4539049" y="2526614"/>
            <a:ext cx="0" cy="2130802"/>
          </a:xfrm>
          <a:prstGeom prst="line">
            <a:avLst/>
          </a:prstGeom>
          <a:ln w="762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41C5A705-5AA6-4366-AD70-8AD5D930F9C4}"/>
              </a:ext>
            </a:extLst>
          </p:cNvPr>
          <p:cNvCxnSpPr>
            <a:cxnSpLocks/>
          </p:cNvCxnSpPr>
          <p:nvPr/>
        </p:nvCxnSpPr>
        <p:spPr>
          <a:xfrm>
            <a:off x="4479381" y="4670169"/>
            <a:ext cx="2349786" cy="0"/>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C614F042-A75C-4B20-85C1-5FBBCC13D73E}"/>
              </a:ext>
            </a:extLst>
          </p:cNvPr>
          <p:cNvSpPr txBox="1"/>
          <p:nvPr/>
        </p:nvSpPr>
        <p:spPr>
          <a:xfrm>
            <a:off x="6522228" y="4297310"/>
            <a:ext cx="1596684" cy="461665"/>
          </a:xfrm>
          <a:prstGeom prst="rect">
            <a:avLst/>
          </a:prstGeom>
          <a:noFill/>
        </p:spPr>
        <p:txBody>
          <a:bodyPr wrap="square" rtlCol="0">
            <a:spAutoFit/>
          </a:bodyPr>
          <a:lstStyle/>
          <a:p>
            <a:pPr algn="ctr"/>
            <a:r>
              <a:rPr lang="en-US" sz="2400" u="sng" dirty="0">
                <a:solidFill>
                  <a:srgbClr val="FFFF00"/>
                </a:solidFill>
              </a:rPr>
              <a:t>__</a:t>
            </a:r>
            <a:r>
              <a:rPr lang="en-US" sz="2400" dirty="0"/>
              <a:t>Length </a:t>
            </a:r>
          </a:p>
        </p:txBody>
      </p:sp>
      <p:sp>
        <p:nvSpPr>
          <p:cNvPr id="37" name="TextBox 36">
            <a:extLst>
              <a:ext uri="{FF2B5EF4-FFF2-40B4-BE49-F238E27FC236}">
                <a16:creationId xmlns:a16="http://schemas.microsoft.com/office/drawing/2014/main" id="{077F790C-9F45-4A16-A8C3-17A9DEC8BF1F}"/>
              </a:ext>
            </a:extLst>
          </p:cNvPr>
          <p:cNvSpPr txBox="1"/>
          <p:nvPr/>
        </p:nvSpPr>
        <p:spPr>
          <a:xfrm>
            <a:off x="3128659" y="3130350"/>
            <a:ext cx="1596684" cy="461665"/>
          </a:xfrm>
          <a:prstGeom prst="rect">
            <a:avLst/>
          </a:prstGeom>
          <a:noFill/>
        </p:spPr>
        <p:txBody>
          <a:bodyPr wrap="square" rtlCol="0">
            <a:spAutoFit/>
          </a:bodyPr>
          <a:lstStyle/>
          <a:p>
            <a:pPr algn="ctr"/>
            <a:r>
              <a:rPr lang="en-US" sz="2400" dirty="0"/>
              <a:t>Height</a:t>
            </a:r>
            <a:r>
              <a:rPr lang="en-US" sz="2400" u="sng" dirty="0">
                <a:solidFill>
                  <a:srgbClr val="00B0F0"/>
                </a:solidFill>
              </a:rPr>
              <a:t>__</a:t>
            </a:r>
            <a:r>
              <a:rPr lang="en-US" sz="2400" dirty="0"/>
              <a:t> </a:t>
            </a:r>
          </a:p>
        </p:txBody>
      </p:sp>
    </p:spTree>
    <p:extLst>
      <p:ext uri="{BB962C8B-B14F-4D97-AF65-F5344CB8AC3E}">
        <p14:creationId xmlns:p14="http://schemas.microsoft.com/office/powerpoint/2010/main" val="27495321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3" grpId="0"/>
      <p:bldP spid="24" grpId="0"/>
      <p:bldP spid="25" grpId="0"/>
      <p:bldP spid="35" grpId="0"/>
      <p:bldP spid="3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B13C77-0270-4403-94A5-3EC39F7E41B2}"/>
              </a:ext>
            </a:extLst>
          </p:cNvPr>
          <p:cNvSpPr/>
          <p:nvPr/>
        </p:nvSpPr>
        <p:spPr>
          <a:xfrm>
            <a:off x="530225" y="419100"/>
            <a:ext cx="11131550" cy="850900"/>
          </a:xfrm>
          <a:prstGeom prst="rect">
            <a:avLst/>
          </a:prstGeom>
          <a:solidFill>
            <a:schemeClr val="accent6">
              <a:lumMod val="40000"/>
              <a:lumOff val="60000"/>
            </a:schemeClr>
          </a:solidFill>
          <a:ln>
            <a:noFill/>
          </a:ln>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Arial Black" panose="020B0A04020102020204" pitchFamily="34" charset="0"/>
              </a:rPr>
              <a:t> </a:t>
            </a:r>
            <a:r>
              <a:rPr lang="en-US" sz="4400" dirty="0">
                <a:solidFill>
                  <a:schemeClr val="tx1"/>
                </a:solidFill>
                <a:latin typeface="+mj-lt"/>
                <a:ea typeface="+mj-ea"/>
                <a:cs typeface="+mj-cs"/>
              </a:rPr>
              <a:t>What are 1D 2D 3D?</a:t>
            </a:r>
          </a:p>
        </p:txBody>
      </p:sp>
      <p:pic>
        <p:nvPicPr>
          <p:cNvPr id="16" name="Picture 2" descr="The Creative Process in Four Dimensions | by Three: Progress | Three |  Medium">
            <a:extLst>
              <a:ext uri="{FF2B5EF4-FFF2-40B4-BE49-F238E27FC236}">
                <a16:creationId xmlns:a16="http://schemas.microsoft.com/office/drawing/2014/main" id="{80294306-C07C-44BB-B90F-C907153AEA5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218" t="15967" r="5002" b="12962"/>
          <a:stretch/>
        </p:blipFill>
        <p:spPr bwMode="auto">
          <a:xfrm>
            <a:off x="1778000" y="2808514"/>
            <a:ext cx="8636000" cy="2278743"/>
          </a:xfrm>
          <a:prstGeom prst="rect">
            <a:avLst/>
          </a:prstGeom>
          <a:noFill/>
          <a:ln w="57150">
            <a:solidFill>
              <a:schemeClr val="accent2">
                <a:lumMod val="60000"/>
                <a:lumOff val="40000"/>
              </a:schemeClr>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22242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B13C77-0270-4403-94A5-3EC39F7E41B2}"/>
              </a:ext>
            </a:extLst>
          </p:cNvPr>
          <p:cNvSpPr/>
          <p:nvPr/>
        </p:nvSpPr>
        <p:spPr>
          <a:xfrm>
            <a:off x="530225" y="419100"/>
            <a:ext cx="11131550" cy="850900"/>
          </a:xfrm>
          <a:prstGeom prst="rect">
            <a:avLst/>
          </a:prstGeom>
          <a:solidFill>
            <a:schemeClr val="accent6">
              <a:lumMod val="40000"/>
              <a:lumOff val="60000"/>
            </a:schemeClr>
          </a:solidFill>
          <a:ln>
            <a:noFill/>
          </a:ln>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Arial Black" panose="020B0A04020102020204" pitchFamily="34" charset="0"/>
              </a:rPr>
              <a:t> </a:t>
            </a:r>
            <a:r>
              <a:rPr lang="en-US" sz="4400" dirty="0">
                <a:solidFill>
                  <a:schemeClr val="tx1"/>
                </a:solidFill>
                <a:latin typeface="+mj-lt"/>
                <a:ea typeface="+mj-ea"/>
                <a:cs typeface="+mj-cs"/>
              </a:rPr>
              <a:t>What is 3D image?</a:t>
            </a:r>
          </a:p>
        </p:txBody>
      </p:sp>
      <p:pic>
        <p:nvPicPr>
          <p:cNvPr id="4" name="Picture 3">
            <a:extLst>
              <a:ext uri="{FF2B5EF4-FFF2-40B4-BE49-F238E27FC236}">
                <a16:creationId xmlns:a16="http://schemas.microsoft.com/office/drawing/2014/main" id="{F41068B2-B50A-48DA-B54F-0BA387C72D39}"/>
              </a:ext>
            </a:extLst>
          </p:cNvPr>
          <p:cNvPicPr>
            <a:picLocks noChangeAspect="1"/>
          </p:cNvPicPr>
          <p:nvPr/>
        </p:nvPicPr>
        <p:blipFill>
          <a:blip r:embed="rId3"/>
          <a:stretch>
            <a:fillRect/>
          </a:stretch>
        </p:blipFill>
        <p:spPr>
          <a:xfrm>
            <a:off x="1067002" y="2915312"/>
            <a:ext cx="10255704" cy="1638299"/>
          </a:xfrm>
          <a:prstGeom prst="rect">
            <a:avLst/>
          </a:prstGeom>
        </p:spPr>
      </p:pic>
      <p:sp>
        <p:nvSpPr>
          <p:cNvPr id="3" name="Rectangle 2">
            <a:extLst>
              <a:ext uri="{FF2B5EF4-FFF2-40B4-BE49-F238E27FC236}">
                <a16:creationId xmlns:a16="http://schemas.microsoft.com/office/drawing/2014/main" id="{5C5B02F2-F781-499F-B8BD-5AC9A8024F67}"/>
              </a:ext>
            </a:extLst>
          </p:cNvPr>
          <p:cNvSpPr/>
          <p:nvPr/>
        </p:nvSpPr>
        <p:spPr>
          <a:xfrm>
            <a:off x="3566984" y="2743200"/>
            <a:ext cx="2751438" cy="2166551"/>
          </a:xfrm>
          <a:prstGeom prst="rect">
            <a:avLst/>
          </a:prstGeom>
          <a:solidFill>
            <a:srgbClr val="C5CD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6EEC0BC5-3E85-4C2B-B540-AEDFD3215327}"/>
              </a:ext>
            </a:extLst>
          </p:cNvPr>
          <p:cNvSpPr/>
          <p:nvPr/>
        </p:nvSpPr>
        <p:spPr>
          <a:xfrm>
            <a:off x="6112476" y="2743200"/>
            <a:ext cx="2751438" cy="2166551"/>
          </a:xfrm>
          <a:prstGeom prst="rect">
            <a:avLst/>
          </a:prstGeom>
          <a:solidFill>
            <a:srgbClr val="C5CD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A5402AE-FF6D-4758-852F-B8ED354E2687}"/>
              </a:ext>
            </a:extLst>
          </p:cNvPr>
          <p:cNvSpPr/>
          <p:nvPr/>
        </p:nvSpPr>
        <p:spPr>
          <a:xfrm>
            <a:off x="8818404" y="2743200"/>
            <a:ext cx="2751438" cy="2166551"/>
          </a:xfrm>
          <a:prstGeom prst="rect">
            <a:avLst/>
          </a:prstGeom>
          <a:solidFill>
            <a:srgbClr val="C5CD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3D7FA942-1371-4693-AF31-976D6B64CDC2}"/>
              </a:ext>
            </a:extLst>
          </p:cNvPr>
          <p:cNvSpPr/>
          <p:nvPr/>
        </p:nvSpPr>
        <p:spPr>
          <a:xfrm>
            <a:off x="815546" y="2566086"/>
            <a:ext cx="2751438" cy="2166551"/>
          </a:xfrm>
          <a:prstGeom prst="rect">
            <a:avLst/>
          </a:prstGeom>
          <a:solidFill>
            <a:srgbClr val="C5CD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46052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8"/>
                                        </p:tgtEl>
                                      </p:cBhvr>
                                    </p:animEffect>
                                    <p:set>
                                      <p:cBhvr>
                                        <p:cTn id="7" dur="1" fill="hold">
                                          <p:stCondLst>
                                            <p:cond delay="499"/>
                                          </p:stCondLst>
                                        </p:cTn>
                                        <p:tgtEl>
                                          <p:spTgt spid="8"/>
                                        </p:tgtEl>
                                        <p:attrNameLst>
                                          <p:attrName>style.visibility</p:attrName>
                                        </p:attrNameLst>
                                      </p:cBhvr>
                                      <p:to>
                                        <p:strVal val="hidden"/>
                                      </p:to>
                                    </p:set>
                                  </p:childTnLst>
                                </p:cTn>
                              </p:par>
                            </p:childTnLst>
                          </p:cTn>
                        </p:par>
                        <p:par>
                          <p:cTn id="8" fill="hold">
                            <p:stCondLst>
                              <p:cond delay="500"/>
                            </p:stCondLst>
                            <p:childTnLst>
                              <p:par>
                                <p:cTn id="9" presetID="10" presetClass="exit" presetSubtype="0" fill="hold" grpId="0" nodeType="afterEffect">
                                  <p:stCondLst>
                                    <p:cond delay="0"/>
                                  </p:stCondLst>
                                  <p:childTnLst>
                                    <p:animEffect transition="out" filter="fade">
                                      <p:cBhvr>
                                        <p:cTn id="10" dur="500"/>
                                        <p:tgtEl>
                                          <p:spTgt spid="3"/>
                                        </p:tgtEl>
                                      </p:cBhvr>
                                    </p:animEffect>
                                    <p:set>
                                      <p:cBhvr>
                                        <p:cTn id="11" dur="1" fill="hold">
                                          <p:stCondLst>
                                            <p:cond delay="499"/>
                                          </p:stCondLst>
                                        </p:cTn>
                                        <p:tgtEl>
                                          <p:spTgt spid="3"/>
                                        </p:tgtEl>
                                        <p:attrNameLst>
                                          <p:attrName>style.visibility</p:attrName>
                                        </p:attrNameLst>
                                      </p:cBhvr>
                                      <p:to>
                                        <p:strVal val="hidden"/>
                                      </p:to>
                                    </p:set>
                                  </p:childTnLst>
                                </p:cTn>
                              </p:par>
                            </p:childTnLst>
                          </p:cTn>
                        </p:par>
                        <p:par>
                          <p:cTn id="12" fill="hold">
                            <p:stCondLst>
                              <p:cond delay="1000"/>
                            </p:stCondLst>
                            <p:childTnLst>
                              <p:par>
                                <p:cTn id="13" presetID="10" presetClass="exit" presetSubtype="0" fill="hold" grpId="0" nodeType="afterEffect">
                                  <p:stCondLst>
                                    <p:cond delay="0"/>
                                  </p:stCondLst>
                                  <p:childTnLst>
                                    <p:animEffect transition="out" filter="fade">
                                      <p:cBhvr>
                                        <p:cTn id="14" dur="500"/>
                                        <p:tgtEl>
                                          <p:spTgt spid="6"/>
                                        </p:tgtEl>
                                      </p:cBhvr>
                                    </p:animEffect>
                                    <p:set>
                                      <p:cBhvr>
                                        <p:cTn id="15" dur="1" fill="hold">
                                          <p:stCondLst>
                                            <p:cond delay="499"/>
                                          </p:stCondLst>
                                        </p:cTn>
                                        <p:tgtEl>
                                          <p:spTgt spid="6"/>
                                        </p:tgtEl>
                                        <p:attrNameLst>
                                          <p:attrName>style.visibility</p:attrName>
                                        </p:attrNameLst>
                                      </p:cBhvr>
                                      <p:to>
                                        <p:strVal val="hidden"/>
                                      </p:to>
                                    </p:set>
                                  </p:childTnLst>
                                </p:cTn>
                              </p:par>
                            </p:childTnLst>
                          </p:cTn>
                        </p:par>
                        <p:par>
                          <p:cTn id="16" fill="hold">
                            <p:stCondLst>
                              <p:cond delay="1500"/>
                            </p:stCondLst>
                            <p:childTnLst>
                              <p:par>
                                <p:cTn id="17" presetID="10" presetClass="exit" presetSubtype="0" fill="hold" grpId="0" nodeType="afterEffect">
                                  <p:stCondLst>
                                    <p:cond delay="0"/>
                                  </p:stCondLst>
                                  <p:childTnLst>
                                    <p:animEffect transition="out" filter="fade">
                                      <p:cBhvr>
                                        <p:cTn id="18" dur="500"/>
                                        <p:tgtEl>
                                          <p:spTgt spid="7"/>
                                        </p:tgtEl>
                                      </p:cBhvr>
                                    </p:animEffect>
                                    <p:set>
                                      <p:cBhvr>
                                        <p:cTn id="19"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P spid="7" grpId="0" animBg="1"/>
      <p:bldP spid="8"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3A0B0A1-8D9B-4E5D-9D96-8A1B8D521B1F}"/>
              </a:ext>
            </a:extLst>
          </p:cNvPr>
          <p:cNvSpPr/>
          <p:nvPr/>
        </p:nvSpPr>
        <p:spPr>
          <a:xfrm>
            <a:off x="1774252" y="1840793"/>
            <a:ext cx="8643493" cy="4175472"/>
          </a:xfrm>
          <a:prstGeom prst="rect">
            <a:avLst/>
          </a:prstGeom>
          <a:solidFill>
            <a:schemeClr val="accent6">
              <a:lumMod val="40000"/>
              <a:lumOff val="60000"/>
            </a:schemeClr>
          </a:solidFill>
          <a:ln>
            <a:noFill/>
          </a:ln>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4400" dirty="0">
              <a:solidFill>
                <a:schemeClr val="tx1"/>
              </a:solidFill>
              <a:latin typeface="+mj-lt"/>
              <a:ea typeface="+mj-ea"/>
              <a:cs typeface="+mj-cs"/>
            </a:endParaRPr>
          </a:p>
        </p:txBody>
      </p:sp>
      <p:sp>
        <p:nvSpPr>
          <p:cNvPr id="2" name="Rectangle 1">
            <a:extLst>
              <a:ext uri="{FF2B5EF4-FFF2-40B4-BE49-F238E27FC236}">
                <a16:creationId xmlns:a16="http://schemas.microsoft.com/office/drawing/2014/main" id="{35B13C77-0270-4403-94A5-3EC39F7E41B2}"/>
              </a:ext>
            </a:extLst>
          </p:cNvPr>
          <p:cNvSpPr/>
          <p:nvPr/>
        </p:nvSpPr>
        <p:spPr>
          <a:xfrm>
            <a:off x="530225" y="419100"/>
            <a:ext cx="11131550" cy="850900"/>
          </a:xfrm>
          <a:prstGeom prst="rect">
            <a:avLst/>
          </a:prstGeom>
          <a:solidFill>
            <a:schemeClr val="accent6">
              <a:lumMod val="40000"/>
              <a:lumOff val="60000"/>
            </a:schemeClr>
          </a:solidFill>
          <a:ln>
            <a:noFill/>
          </a:ln>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400" dirty="0">
                <a:solidFill>
                  <a:schemeClr val="tx1"/>
                </a:solidFill>
                <a:latin typeface="+mj-lt"/>
                <a:ea typeface="+mj-ea"/>
                <a:cs typeface="+mj-cs"/>
              </a:rPr>
              <a:t>3D Meshes</a:t>
            </a:r>
          </a:p>
        </p:txBody>
      </p:sp>
      <p:pic>
        <p:nvPicPr>
          <p:cNvPr id="6" name="Picture 5">
            <a:extLst>
              <a:ext uri="{FF2B5EF4-FFF2-40B4-BE49-F238E27FC236}">
                <a16:creationId xmlns:a16="http://schemas.microsoft.com/office/drawing/2014/main" id="{228EE129-AAA2-4F3A-A8A9-D707AF1C0A29}"/>
              </a:ext>
            </a:extLst>
          </p:cNvPr>
          <p:cNvPicPr>
            <a:picLocks noChangeAspect="1"/>
          </p:cNvPicPr>
          <p:nvPr/>
        </p:nvPicPr>
        <p:blipFill>
          <a:blip r:embed="rId3"/>
          <a:stretch>
            <a:fillRect/>
          </a:stretch>
        </p:blipFill>
        <p:spPr>
          <a:xfrm>
            <a:off x="1774253" y="1840793"/>
            <a:ext cx="8643493" cy="4175472"/>
          </a:xfrm>
          <a:prstGeom prst="rect">
            <a:avLst/>
          </a:prstGeom>
        </p:spPr>
      </p:pic>
    </p:spTree>
    <p:extLst>
      <p:ext uri="{BB962C8B-B14F-4D97-AF65-F5344CB8AC3E}">
        <p14:creationId xmlns:p14="http://schemas.microsoft.com/office/powerpoint/2010/main" val="39029086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m3d="http://schemas.microsoft.com/office/drawing/2017/model3d" Requires="am3d">
          <p:graphicFrame>
            <p:nvGraphicFramePr>
              <p:cNvPr id="7" name="3D Model 6" descr="Red Sphere">
                <a:extLst>
                  <a:ext uri="{FF2B5EF4-FFF2-40B4-BE49-F238E27FC236}">
                    <a16:creationId xmlns:a16="http://schemas.microsoft.com/office/drawing/2014/main" id="{E189D0C1-1B64-4D80-934B-C097812118EE}"/>
                  </a:ext>
                </a:extLst>
              </p:cNvPr>
              <p:cNvGraphicFramePr>
                <a:graphicFrameLocks noChangeAspect="1"/>
              </p:cNvGraphicFramePr>
              <p:nvPr>
                <p:extLst>
                  <p:ext uri="{D42A27DB-BD31-4B8C-83A1-F6EECF244321}">
                    <p14:modId xmlns:p14="http://schemas.microsoft.com/office/powerpoint/2010/main" val="2346003674"/>
                  </p:ext>
                </p:extLst>
              </p:nvPr>
            </p:nvGraphicFramePr>
            <p:xfrm>
              <a:off x="4561254" y="2512927"/>
              <a:ext cx="2943106" cy="2943107"/>
            </p:xfrm>
            <a:graphic>
              <a:graphicData uri="http://schemas.microsoft.com/office/drawing/2017/model3d">
                <am3d:model3d r:embed="rId3">
                  <am3d:spPr>
                    <a:xfrm>
                      <a:off x="0" y="0"/>
                      <a:ext cx="2943106" cy="2943107"/>
                    </a:xfrm>
                    <a:prstGeom prst="rect">
                      <a:avLst/>
                    </a:prstGeom>
                  </am3d:spPr>
                  <am3d:camera>
                    <am3d:pos x="0" y="0" z="81469184"/>
                    <am3d:up dx="0" dy="36000000" dz="0"/>
                    <am3d:lookAt x="0" y="0" z="0"/>
                    <am3d:perspective fov="2700000"/>
                  </am3d:camera>
                  <am3d:trans>
                    <am3d:meterPerModelUnit n="7143146" d="1000000"/>
                    <am3d:preTrans dx="-2" dy="-18000000" dz="3"/>
                    <am3d:scale>
                      <am3d:sx n="1000000" d="1000000"/>
                      <am3d:sy n="1000000" d="1000000"/>
                      <am3d:sz n="1000000" d="1000000"/>
                    </am3d:scale>
                    <am3d:rot/>
                    <am3d:postTrans dx="0" dy="0" dz="0"/>
                  </am3d:trans>
                  <am3d:raster rName="Office3DRenderer" rVer="16.0.8326">
                    <am3d:blip r:embed="rId4"/>
                  </am3d:raster>
                  <am3d:objViewport viewportSz="519836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7" name="3D Model 6" descr="Red Sphere">
                <a:extLst>
                  <a:ext uri="{FF2B5EF4-FFF2-40B4-BE49-F238E27FC236}">
                    <a16:creationId xmlns:a16="http://schemas.microsoft.com/office/drawing/2014/main" id="{E189D0C1-1B64-4D80-934B-C097812118EE}"/>
                  </a:ext>
                </a:extLst>
              </p:cNvPr>
              <p:cNvPicPr>
                <a:picLocks noGrp="1" noRot="1" noChangeAspect="1" noMove="1" noResize="1" noEditPoints="1" noAdjustHandles="1" noChangeArrowheads="1" noChangeShapeType="1" noCrop="1"/>
              </p:cNvPicPr>
              <p:nvPr/>
            </p:nvPicPr>
            <p:blipFill>
              <a:blip r:embed="rId4"/>
              <a:stretch>
                <a:fillRect/>
              </a:stretch>
            </p:blipFill>
            <p:spPr>
              <a:xfrm>
                <a:off x="4561254" y="2512927"/>
                <a:ext cx="2943106" cy="2943107"/>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11" name="3D Model 10" descr="Prism And Basal Pinacoid Red">
                <a:extLst>
                  <a:ext uri="{FF2B5EF4-FFF2-40B4-BE49-F238E27FC236}">
                    <a16:creationId xmlns:a16="http://schemas.microsoft.com/office/drawing/2014/main" id="{DA4987A8-6A06-4718-B37F-49B499B3206F}"/>
                  </a:ext>
                </a:extLst>
              </p:cNvPr>
              <p:cNvGraphicFramePr>
                <a:graphicFrameLocks noChangeAspect="1"/>
              </p:cNvGraphicFramePr>
              <p:nvPr>
                <p:extLst>
                  <p:ext uri="{D42A27DB-BD31-4B8C-83A1-F6EECF244321}">
                    <p14:modId xmlns:p14="http://schemas.microsoft.com/office/powerpoint/2010/main" val="1123314572"/>
                  </p:ext>
                </p:extLst>
              </p:nvPr>
            </p:nvGraphicFramePr>
            <p:xfrm>
              <a:off x="4319617" y="1786695"/>
              <a:ext cx="3426376" cy="4069070"/>
            </p:xfrm>
            <a:graphic>
              <a:graphicData uri="http://schemas.microsoft.com/office/drawing/2017/model3d">
                <am3d:model3d r:embed="rId5">
                  <am3d:spPr>
                    <a:xfrm>
                      <a:off x="0" y="0"/>
                      <a:ext cx="3426376" cy="4069070"/>
                    </a:xfrm>
                    <a:prstGeom prst="rect">
                      <a:avLst/>
                    </a:prstGeom>
                  </am3d:spPr>
                  <am3d:camera>
                    <am3d:pos x="0" y="0" z="81469150"/>
                    <am3d:up dx="0" dy="36000000" dz="0"/>
                    <am3d:lookAt x="0" y="0" z="0"/>
                    <am3d:perspective fov="2700000"/>
                  </am3d:camera>
                  <am3d:trans>
                    <am3d:meterPerModelUnit n="139970" d="1000000"/>
                    <am3d:preTrans dx="-76" dy="-17999982" dz="1"/>
                    <am3d:scale>
                      <am3d:sx n="1000000" d="1000000"/>
                      <am3d:sy n="1000000" d="1000000"/>
                      <am3d:sz n="1000000" d="1000000"/>
                    </am3d:scale>
                    <am3d:rot ax="1984575" ay="2373677" az="1351763"/>
                    <am3d:postTrans dx="0" dy="0" dz="0"/>
                  </am3d:trans>
                  <am3d:raster rName="Office3DRenderer" rVer="16.0.8326">
                    <am3d:blip r:embed="rId6"/>
                  </am3d:raster>
                  <am3d:objViewport viewportSz="411093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1" name="3D Model 10" descr="Prism And Basal Pinacoid Red">
                <a:extLst>
                  <a:ext uri="{FF2B5EF4-FFF2-40B4-BE49-F238E27FC236}">
                    <a16:creationId xmlns:a16="http://schemas.microsoft.com/office/drawing/2014/main" id="{DA4987A8-6A06-4718-B37F-49B499B3206F}"/>
                  </a:ext>
                </a:extLst>
              </p:cNvPr>
              <p:cNvPicPr>
                <a:picLocks noGrp="1" noRot="1" noChangeAspect="1" noMove="1" noResize="1" noEditPoints="1" noAdjustHandles="1" noChangeArrowheads="1" noChangeShapeType="1" noCrop="1"/>
              </p:cNvPicPr>
              <p:nvPr/>
            </p:nvPicPr>
            <p:blipFill>
              <a:blip r:embed="rId6"/>
              <a:stretch>
                <a:fillRect/>
              </a:stretch>
            </p:blipFill>
            <p:spPr>
              <a:xfrm>
                <a:off x="4319617" y="1786695"/>
                <a:ext cx="3426376" cy="4069070"/>
              </a:xfrm>
              <a:prstGeom prst="rect">
                <a:avLst/>
              </a:prstGeom>
            </p:spPr>
          </p:pic>
        </mc:Fallback>
      </mc:AlternateContent>
      <p:sp>
        <p:nvSpPr>
          <p:cNvPr id="4" name="Rectangle 3">
            <a:extLst>
              <a:ext uri="{FF2B5EF4-FFF2-40B4-BE49-F238E27FC236}">
                <a16:creationId xmlns:a16="http://schemas.microsoft.com/office/drawing/2014/main" id="{EDEDC787-2350-4F04-B3D2-BDF0AD7616CB}"/>
              </a:ext>
            </a:extLst>
          </p:cNvPr>
          <p:cNvSpPr/>
          <p:nvPr/>
        </p:nvSpPr>
        <p:spPr>
          <a:xfrm>
            <a:off x="530225" y="419100"/>
            <a:ext cx="11131550" cy="850900"/>
          </a:xfrm>
          <a:prstGeom prst="rect">
            <a:avLst/>
          </a:prstGeom>
          <a:solidFill>
            <a:schemeClr val="accent6">
              <a:lumMod val="40000"/>
              <a:lumOff val="60000"/>
            </a:schemeClr>
          </a:solidFill>
          <a:ln>
            <a:noFill/>
          </a:ln>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400" dirty="0">
                <a:solidFill>
                  <a:schemeClr val="tx1"/>
                </a:solidFill>
                <a:latin typeface="+mj-lt"/>
                <a:ea typeface="+mj-ea"/>
                <a:cs typeface="+mj-cs"/>
              </a:rPr>
              <a:t>Subdivision </a:t>
            </a:r>
          </a:p>
        </p:txBody>
      </p:sp>
      <p:sp>
        <p:nvSpPr>
          <p:cNvPr id="8" name="TextBox 7">
            <a:extLst>
              <a:ext uri="{FF2B5EF4-FFF2-40B4-BE49-F238E27FC236}">
                <a16:creationId xmlns:a16="http://schemas.microsoft.com/office/drawing/2014/main" id="{04A0FA0B-A964-45C8-BA39-B843FED4CE1E}"/>
              </a:ext>
            </a:extLst>
          </p:cNvPr>
          <p:cNvSpPr txBox="1"/>
          <p:nvPr/>
        </p:nvSpPr>
        <p:spPr>
          <a:xfrm>
            <a:off x="7001157" y="5903193"/>
            <a:ext cx="3017175" cy="892552"/>
          </a:xfrm>
          <a:prstGeom prst="rect">
            <a:avLst/>
          </a:prstGeom>
          <a:noFill/>
        </p:spPr>
        <p:txBody>
          <a:bodyPr wrap="square" rtlCol="0">
            <a:spAutoFit/>
          </a:bodyPr>
          <a:lstStyle/>
          <a:p>
            <a:r>
              <a:rPr lang="en-US" sz="3600" dirty="0" err="1">
                <a:latin typeface="+mj-lt"/>
                <a:ea typeface="+mj-ea"/>
                <a:cs typeface="+mj-cs"/>
              </a:rPr>
              <a:t>Phong</a:t>
            </a:r>
            <a:r>
              <a:rPr lang="en-US" sz="3600" dirty="0">
                <a:latin typeface="+mj-lt"/>
                <a:ea typeface="+mj-ea"/>
                <a:cs typeface="+mj-cs"/>
              </a:rPr>
              <a:t> shading</a:t>
            </a:r>
          </a:p>
          <a:p>
            <a:endParaRPr lang="en-US" sz="1400" dirty="0"/>
          </a:p>
        </p:txBody>
      </p:sp>
      <p:sp>
        <p:nvSpPr>
          <p:cNvPr id="14" name="TextBox 13">
            <a:extLst>
              <a:ext uri="{FF2B5EF4-FFF2-40B4-BE49-F238E27FC236}">
                <a16:creationId xmlns:a16="http://schemas.microsoft.com/office/drawing/2014/main" id="{00E668A6-186A-4FB5-9E72-53BAD07A570F}"/>
              </a:ext>
            </a:extLst>
          </p:cNvPr>
          <p:cNvSpPr txBox="1"/>
          <p:nvPr/>
        </p:nvSpPr>
        <p:spPr>
          <a:xfrm>
            <a:off x="1842675" y="5903193"/>
            <a:ext cx="3426380" cy="892552"/>
          </a:xfrm>
          <a:prstGeom prst="rect">
            <a:avLst/>
          </a:prstGeom>
          <a:noFill/>
        </p:spPr>
        <p:txBody>
          <a:bodyPr wrap="square" rtlCol="0">
            <a:spAutoFit/>
          </a:bodyPr>
          <a:lstStyle/>
          <a:p>
            <a:r>
              <a:rPr lang="en-US" sz="3600" dirty="0" err="1">
                <a:latin typeface="+mj-lt"/>
                <a:ea typeface="+mj-ea"/>
                <a:cs typeface="+mj-cs"/>
              </a:rPr>
              <a:t>Gouraud</a:t>
            </a:r>
            <a:r>
              <a:rPr lang="en-US" sz="3600" dirty="0">
                <a:latin typeface="+mj-lt"/>
                <a:ea typeface="+mj-ea"/>
                <a:cs typeface="+mj-cs"/>
              </a:rPr>
              <a:t> shading</a:t>
            </a:r>
          </a:p>
          <a:p>
            <a:endParaRPr lang="en-US" sz="1400" dirty="0"/>
          </a:p>
        </p:txBody>
      </p:sp>
      <p:sp>
        <p:nvSpPr>
          <p:cNvPr id="16" name="Rectangle 15">
            <a:extLst>
              <a:ext uri="{FF2B5EF4-FFF2-40B4-BE49-F238E27FC236}">
                <a16:creationId xmlns:a16="http://schemas.microsoft.com/office/drawing/2014/main" id="{07EE6F41-55C5-4515-B1F5-0F728D011DDF}"/>
              </a:ext>
            </a:extLst>
          </p:cNvPr>
          <p:cNvSpPr/>
          <p:nvPr/>
        </p:nvSpPr>
        <p:spPr>
          <a:xfrm>
            <a:off x="3887850" y="1789508"/>
            <a:ext cx="4289910" cy="4202130"/>
          </a:xfrm>
          <a:prstGeom prst="rect">
            <a:avLst/>
          </a:prstGeom>
          <a:solidFill>
            <a:srgbClr val="C5CD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28" name="Picture 4">
            <a:extLst>
              <a:ext uri="{FF2B5EF4-FFF2-40B4-BE49-F238E27FC236}">
                <a16:creationId xmlns:a16="http://schemas.microsoft.com/office/drawing/2014/main" id="{1C9799D1-30BF-43A7-BBA2-D9894EC80D27}"/>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4216" t="11614" r="71037" b="26239"/>
          <a:stretch/>
        </p:blipFill>
        <p:spPr bwMode="auto">
          <a:xfrm>
            <a:off x="2047278" y="2375193"/>
            <a:ext cx="3017175" cy="3030760"/>
          </a:xfrm>
          <a:prstGeom prst="ellipse">
            <a:avLst/>
          </a:prstGeom>
          <a:noFill/>
          <a:extLst>
            <a:ext uri="{909E8E84-426E-40DD-AFC4-6F175D3DCCD1}">
              <a14:hiddenFill xmlns:a14="http://schemas.microsoft.com/office/drawing/2010/main">
                <a:solidFill>
                  <a:srgbClr val="FFFFFF"/>
                </a:solidFill>
              </a14:hiddenFill>
            </a:ext>
          </a:extLst>
        </p:spPr>
      </p:pic>
      <p:pic>
        <p:nvPicPr>
          <p:cNvPr id="10" name="Picture 4">
            <a:extLst>
              <a:ext uri="{FF2B5EF4-FFF2-40B4-BE49-F238E27FC236}">
                <a16:creationId xmlns:a16="http://schemas.microsoft.com/office/drawing/2014/main" id="{39CE498F-F5CC-4AF8-92B9-E3F1C9016305}"/>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71000" t="11614" r="4253" b="26239"/>
          <a:stretch/>
        </p:blipFill>
        <p:spPr bwMode="auto">
          <a:xfrm>
            <a:off x="6782639" y="2363019"/>
            <a:ext cx="3017175" cy="3030760"/>
          </a:xfrm>
          <a:prstGeom prst="ellipse">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4501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xit" presetSubtype="16" fill="hold" nodeType="clickEffect">
                                  <p:stCondLst>
                                    <p:cond delay="0"/>
                                  </p:stCondLst>
                                  <p:childTnLst>
                                    <p:animEffect transition="out" filter="circle(in)">
                                      <p:cBhvr>
                                        <p:cTn id="6" dur="2000"/>
                                        <p:tgtEl>
                                          <p:spTgt spid="11"/>
                                        </p:tgtEl>
                                      </p:cBhvr>
                                    </p:animEffect>
                                    <p:set>
                                      <p:cBhvr>
                                        <p:cTn id="7" dur="1" fill="hold">
                                          <p:stCondLst>
                                            <p:cond delay="1999"/>
                                          </p:stCondLst>
                                        </p:cTn>
                                        <p:tgtEl>
                                          <p:spTgt spid="11"/>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1028"/>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4" grpId="0"/>
      <p:bldP spid="16" grpId="0" animBg="1"/>
    </p:bldLst>
  </p:timing>
</p:sld>
</file>

<file path=ppt/theme/theme1.xml><?xml version="1.0" encoding="utf-8"?>
<a:theme xmlns:a="http://schemas.openxmlformats.org/drawingml/2006/main" name="Office Theme">
  <a:themeElements>
    <a:clrScheme name="Violet">
      <a:dk1>
        <a:sysClr val="windowText" lastClr="000000"/>
      </a:dk1>
      <a:lt1>
        <a:sysClr val="window" lastClr="FFFFFF"/>
      </a:lt1>
      <a:dk2>
        <a:srgbClr val="373545"/>
      </a:dk2>
      <a:lt2>
        <a:srgbClr val="DCD8DC"/>
      </a:lt2>
      <a:accent1>
        <a:srgbClr val="AD84C6"/>
      </a:accent1>
      <a:accent2>
        <a:srgbClr val="8784C7"/>
      </a:accent2>
      <a:accent3>
        <a:srgbClr val="5D739A"/>
      </a:accent3>
      <a:accent4>
        <a:srgbClr val="6997AF"/>
      </a:accent4>
      <a:accent5>
        <a:srgbClr val="84ACB6"/>
      </a:accent5>
      <a:accent6>
        <a:srgbClr val="6F8183"/>
      </a:accent6>
      <a:hlink>
        <a:srgbClr val="69A020"/>
      </a:hlink>
      <a:folHlink>
        <a:srgbClr val="8C8C8C"/>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3609</TotalTime>
  <Words>2128</Words>
  <Application>Microsoft Office PowerPoint</Application>
  <PresentationFormat>Widescreen</PresentationFormat>
  <Paragraphs>193</Paragraphs>
  <Slides>34</Slides>
  <Notes>22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34</vt:i4>
      </vt:variant>
    </vt:vector>
  </HeadingPairs>
  <TitlesOfParts>
    <vt:vector size="43" baseType="lpstr">
      <vt:lpstr>Arial</vt:lpstr>
      <vt:lpstr>Arial</vt:lpstr>
      <vt:lpstr>Arial Black</vt:lpstr>
      <vt:lpstr>Calibri</vt:lpstr>
      <vt:lpstr>Calibri Light</vt:lpstr>
      <vt:lpstr>Consolas</vt:lpstr>
      <vt:lpstr>Noto Sans</vt:lpstr>
      <vt:lpstr>Source Sans Pro</vt:lpstr>
      <vt:lpstr>Office Theme</vt:lpstr>
      <vt:lpstr>Animation 3D </vt:lpstr>
      <vt:lpstr>Contents: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Animation 3D </dc:title>
  <dc:creator>Abrar Swahab</dc:creator>
  <cp:lastModifiedBy>Abrar Swahab</cp:lastModifiedBy>
  <cp:revision>2</cp:revision>
  <dcterms:created xsi:type="dcterms:W3CDTF">2021-09-26T06:14:47Z</dcterms:created>
  <dcterms:modified xsi:type="dcterms:W3CDTF">2021-10-29T06:49:30Z</dcterms:modified>
</cp:coreProperties>
</file>